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6" r:id="rId1"/>
    <p:sldMasterId id="2147483685" r:id="rId2"/>
  </p:sldMasterIdLst>
  <p:notesMasterIdLst>
    <p:notesMasterId r:id="rId74"/>
  </p:notesMasterIdLst>
  <p:handoutMasterIdLst>
    <p:handoutMasterId r:id="rId75"/>
  </p:handoutMasterIdLst>
  <p:sldIdLst>
    <p:sldId id="256" r:id="rId3"/>
    <p:sldId id="328" r:id="rId4"/>
    <p:sldId id="331" r:id="rId5"/>
    <p:sldId id="2145703627" r:id="rId6"/>
    <p:sldId id="678" r:id="rId7"/>
    <p:sldId id="643" r:id="rId8"/>
    <p:sldId id="644" r:id="rId9"/>
    <p:sldId id="660" r:id="rId10"/>
    <p:sldId id="722" r:id="rId11"/>
    <p:sldId id="672" r:id="rId12"/>
    <p:sldId id="724" r:id="rId13"/>
    <p:sldId id="726" r:id="rId14"/>
    <p:sldId id="729" r:id="rId15"/>
    <p:sldId id="727" r:id="rId16"/>
    <p:sldId id="728" r:id="rId17"/>
    <p:sldId id="557" r:id="rId18"/>
    <p:sldId id="611" r:id="rId19"/>
    <p:sldId id="622" r:id="rId20"/>
    <p:sldId id="623" r:id="rId21"/>
    <p:sldId id="2145703628" r:id="rId22"/>
    <p:sldId id="732" r:id="rId23"/>
    <p:sldId id="730" r:id="rId24"/>
    <p:sldId id="620" r:id="rId25"/>
    <p:sldId id="723" r:id="rId26"/>
    <p:sldId id="731" r:id="rId27"/>
    <p:sldId id="329" r:id="rId28"/>
    <p:sldId id="344" r:id="rId29"/>
    <p:sldId id="345" r:id="rId30"/>
    <p:sldId id="351" r:id="rId31"/>
    <p:sldId id="404" r:id="rId32"/>
    <p:sldId id="353" r:id="rId33"/>
    <p:sldId id="379" r:id="rId34"/>
    <p:sldId id="381" r:id="rId35"/>
    <p:sldId id="1895" r:id="rId36"/>
    <p:sldId id="801" r:id="rId37"/>
    <p:sldId id="1900" r:id="rId38"/>
    <p:sldId id="1901" r:id="rId39"/>
    <p:sldId id="1902" r:id="rId40"/>
    <p:sldId id="1903" r:id="rId41"/>
    <p:sldId id="1904" r:id="rId42"/>
    <p:sldId id="1906" r:id="rId43"/>
    <p:sldId id="1905" r:id="rId44"/>
    <p:sldId id="1907" r:id="rId45"/>
    <p:sldId id="384" r:id="rId46"/>
    <p:sldId id="383" r:id="rId47"/>
    <p:sldId id="382" r:id="rId48"/>
    <p:sldId id="385" r:id="rId49"/>
    <p:sldId id="386" r:id="rId50"/>
    <p:sldId id="387" r:id="rId51"/>
    <p:sldId id="390" r:id="rId52"/>
    <p:sldId id="388" r:id="rId53"/>
    <p:sldId id="389" r:id="rId54"/>
    <p:sldId id="1908" r:id="rId55"/>
    <p:sldId id="1909" r:id="rId56"/>
    <p:sldId id="1910" r:id="rId57"/>
    <p:sldId id="1911" r:id="rId58"/>
    <p:sldId id="1914" r:id="rId59"/>
    <p:sldId id="1912" r:id="rId60"/>
    <p:sldId id="1913" r:id="rId61"/>
    <p:sldId id="1925" r:id="rId62"/>
    <p:sldId id="1915" r:id="rId63"/>
    <p:sldId id="1916" r:id="rId64"/>
    <p:sldId id="1917" r:id="rId65"/>
    <p:sldId id="1918" r:id="rId66"/>
    <p:sldId id="1926" r:id="rId67"/>
    <p:sldId id="1919" r:id="rId68"/>
    <p:sldId id="1924" r:id="rId69"/>
    <p:sldId id="1920" r:id="rId70"/>
    <p:sldId id="1922" r:id="rId71"/>
    <p:sldId id="373" r:id="rId72"/>
    <p:sldId id="375" r:id="rId73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00B050"/>
    <a:srgbClr val="66FF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07" autoAdjust="0"/>
    <p:restoredTop sz="88693" autoAdjust="0"/>
  </p:normalViewPr>
  <p:slideViewPr>
    <p:cSldViewPr snapToGrid="0" snapToObjects="1">
      <p:cViewPr varScale="1">
        <p:scale>
          <a:sx n="56" d="100"/>
          <a:sy n="56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6" d="100"/>
        <a:sy n="46" d="100"/>
      </p:scale>
      <p:origin x="0" y="-2212"/>
    </p:cViewPr>
  </p:sorterViewPr>
  <p:notesViewPr>
    <p:cSldViewPr snapToGrid="0" snapToObjects="1">
      <p:cViewPr varScale="1">
        <p:scale>
          <a:sx n="38" d="100"/>
          <a:sy n="38" d="100"/>
        </p:scale>
        <p:origin x="-2320" y="-6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customXml" Target="../customXml/item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customXml" Target="../customXml/item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8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4C5EB8B-865F-1744-8815-3E36B1A7E6F2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7647C43-B184-A84A-A802-D19AADDE8E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248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52B23A6-ACD1-7D45-B1ED-6C9C412249DC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246821E-09C3-F642-AA82-6FA3FE5EF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98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3378048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812508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3052989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2606729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2313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8255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821E-09C3-F642-AA82-6FA3FE5EF8DB}" type="slidenum">
              <a:rPr kumimoji="0" lang="en-US" sz="1600" b="0" i="0" u="none" strike="noStrike" kern="0" cap="none" spc="32" normalizeH="0" baseline="0" noProof="0" smtClean="0">
                <a:ln>
                  <a:noFill/>
                </a:ln>
                <a:solidFill>
                  <a:srgbClr val="121212"/>
                </a:solidFill>
                <a:effectLst/>
                <a:uLnTx/>
                <a:uFillTx/>
                <a:latin typeface="Lato-Light"/>
                <a:sym typeface="Lato-Light"/>
              </a:rPr>
              <a:pPr marL="0" marR="0" lvl="0" indent="0" algn="l" defTabSz="8255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600" b="0" i="0" u="none" strike="noStrike" kern="0" cap="none" spc="32" normalizeH="0" baseline="0" noProof="0">
              <a:ln>
                <a:noFill/>
              </a:ln>
              <a:solidFill>
                <a:srgbClr val="121212"/>
              </a:solidFill>
              <a:effectLst/>
              <a:uLnTx/>
              <a:uFillTx/>
              <a:latin typeface="Lato-Light"/>
              <a:sym typeface="Lato-Light"/>
            </a:endParaRPr>
          </a:p>
        </p:txBody>
      </p:sp>
    </p:spTree>
    <p:extLst>
      <p:ext uri="{BB962C8B-B14F-4D97-AF65-F5344CB8AC3E}">
        <p14:creationId xmlns:p14="http://schemas.microsoft.com/office/powerpoint/2010/main" val="1634189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2426526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</p:txBody>
      </p:sp>
    </p:spTree>
    <p:extLst>
      <p:ext uri="{BB962C8B-B14F-4D97-AF65-F5344CB8AC3E}">
        <p14:creationId xmlns:p14="http://schemas.microsoft.com/office/powerpoint/2010/main" val="2035971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60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466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01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CD50FE-0C94-423E-844A-FF8766374484}" type="slidenum">
              <a:rPr 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19138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40" y="4560890"/>
            <a:ext cx="5851525" cy="432117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277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4254626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2810365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2655930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</p:txBody>
      </p:sp>
    </p:spTree>
    <p:extLst>
      <p:ext uri="{BB962C8B-B14F-4D97-AF65-F5344CB8AC3E}">
        <p14:creationId xmlns:p14="http://schemas.microsoft.com/office/powerpoint/2010/main" val="2041578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</p:txBody>
      </p:sp>
    </p:spTree>
    <p:extLst>
      <p:ext uri="{BB962C8B-B14F-4D97-AF65-F5344CB8AC3E}">
        <p14:creationId xmlns:p14="http://schemas.microsoft.com/office/powerpoint/2010/main" val="11414697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</p:txBody>
      </p:sp>
    </p:spTree>
    <p:extLst>
      <p:ext uri="{BB962C8B-B14F-4D97-AF65-F5344CB8AC3E}">
        <p14:creationId xmlns:p14="http://schemas.microsoft.com/office/powerpoint/2010/main" val="32545703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</p:txBody>
      </p:sp>
    </p:spTree>
    <p:extLst>
      <p:ext uri="{BB962C8B-B14F-4D97-AF65-F5344CB8AC3E}">
        <p14:creationId xmlns:p14="http://schemas.microsoft.com/office/powerpoint/2010/main" val="1273009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</p:txBody>
      </p:sp>
    </p:spTree>
    <p:extLst>
      <p:ext uri="{BB962C8B-B14F-4D97-AF65-F5344CB8AC3E}">
        <p14:creationId xmlns:p14="http://schemas.microsoft.com/office/powerpoint/2010/main" val="30886888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</p:txBody>
      </p:sp>
    </p:spTree>
    <p:extLst>
      <p:ext uri="{BB962C8B-B14F-4D97-AF65-F5344CB8AC3E}">
        <p14:creationId xmlns:p14="http://schemas.microsoft.com/office/powerpoint/2010/main" val="3484351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8375">
              <a:defRPr sz="20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 defTabSz="968375">
              <a:defRPr sz="20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 defTabSz="968375">
              <a:defRPr sz="20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 defTabSz="968375">
              <a:defRPr sz="20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 defTabSz="968375">
              <a:defRPr sz="20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defTabSz="96837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defTabSz="96837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defTabSz="96837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defTabSz="968375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fld id="{BD9E4840-2822-41EB-8DD2-55EC6D7CD561}" type="slidenum">
              <a:rPr lang="en-US" altLang="en-US" sz="1400" smtClean="0">
                <a:latin typeface="Times New Roman" pitchFamily="18" charset="0"/>
              </a:rPr>
              <a:pPr/>
              <a:t>14</a:t>
            </a:fld>
            <a:endParaRPr lang="en-US" altLang="en-US" sz="1400"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</p:spPr>
        <p:txBody>
          <a:bodyPr lIns="96806" tIns="48403" rIns="96806" bIns="48403"/>
          <a:lstStyle/>
          <a:p>
            <a:pPr eaLnBrk="1" hangingPunct="1"/>
            <a:r>
              <a:rPr lang="en-US" altLang="en-US" sz="1000"/>
              <a:t>The current situation in built-up areas – cities &amp; towns.</a:t>
            </a:r>
            <a:endParaRPr lang="en-GB" altLang="en-US" sz="10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5574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129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873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2240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2579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643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725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5221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261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9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200 micron section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6821E-09C3-F642-AA82-6FA3FE5EF8D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9251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5523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785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</p:txBody>
      </p:sp>
    </p:spTree>
    <p:extLst>
      <p:ext uri="{BB962C8B-B14F-4D97-AF65-F5344CB8AC3E}">
        <p14:creationId xmlns:p14="http://schemas.microsoft.com/office/powerpoint/2010/main" val="2825162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907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9775" y="685800"/>
            <a:ext cx="5378450" cy="30257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Howard</a:t>
            </a:r>
          </a:p>
        </p:txBody>
      </p:sp>
    </p:spTree>
    <p:extLst>
      <p:ext uri="{BB962C8B-B14F-4D97-AF65-F5344CB8AC3E}">
        <p14:creationId xmlns:p14="http://schemas.microsoft.com/office/powerpoint/2010/main" val="24678472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31234757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177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9023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0824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321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0725"/>
            <a:ext cx="6400800" cy="3600450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</p:spPr>
        <p:txBody>
          <a:bodyPr/>
          <a:lstStyle/>
          <a:p>
            <a:r>
              <a:rPr lang="en-US" altLang="en-US" sz="1000"/>
              <a:t>First Trials with BT in 1999 – </a:t>
            </a:r>
          </a:p>
          <a:p>
            <a:r>
              <a:rPr lang="de-DE" altLang="en-US" sz="1000"/>
              <a:t>Original target in 1999-2000 was 1500m in 45mins.</a:t>
            </a:r>
          </a:p>
          <a:p>
            <a:r>
              <a:rPr lang="de-DE" altLang="en-US" sz="1000" b="1"/>
              <a:t>OFS now achieve 2500m in ~ 45 mins</a:t>
            </a:r>
            <a:r>
              <a:rPr lang="de-DE" altLang="en-US" sz="1000"/>
              <a:t>. Best blowing performance of our competitors.</a:t>
            </a:r>
          </a:p>
          <a:p>
            <a:r>
              <a:rPr lang="en-US" altLang="en-US" sz="1000"/>
              <a:t>influenced their new network build and cable specifications</a:t>
            </a:r>
            <a:endParaRPr lang="en-US" altLang="en-US" sz="1000" b="1"/>
          </a:p>
          <a:p>
            <a:r>
              <a:rPr lang="de-DE" altLang="en-US" sz="1000"/>
              <a:t> </a:t>
            </a:r>
          </a:p>
          <a:p>
            <a:pPr lvl="1"/>
            <a:r>
              <a:rPr lang="en-US" altLang="en-US" sz="1000"/>
              <a:t>In addition to the results shown here, OFS successfully completed a 6.5km installation for a customer in Linz in Austria. The cable used was 144f and installation was completed in 3 steps.</a:t>
            </a:r>
          </a:p>
          <a:p>
            <a:endParaRPr lang="en-US" altLang="en-US" sz="1000"/>
          </a:p>
          <a:p>
            <a:endParaRPr lang="de-DE" altLang="en-US" sz="10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6173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326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1168158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1829826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2538846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</a:t>
            </a:r>
          </a:p>
        </p:txBody>
      </p:sp>
    </p:spTree>
    <p:extLst>
      <p:ext uri="{BB962C8B-B14F-4D97-AF65-F5344CB8AC3E}">
        <p14:creationId xmlns:p14="http://schemas.microsoft.com/office/powerpoint/2010/main" val="2547905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6.xml"/><Relationship Id="rId2" Type="http://schemas.openxmlformats.org/officeDocument/2006/relationships/slide" Target="../slides/slide48.xml"/><Relationship Id="rId1" Type="http://schemas.openxmlformats.org/officeDocument/2006/relationships/slideMaster" Target="../slideMasters/slideMaster2.xml"/><Relationship Id="rId4" Type="http://schemas.openxmlformats.org/officeDocument/2006/relationships/slide" Target="../slides/slide2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7833E-BADB-7D43-BDB0-69C110C30E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E9780-FB56-C740-A572-491C251D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C081-C6E8-D14C-AFE3-4C1183AE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55317EE-2A29-0C41-B384-D80E1B026C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rgundy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AAE42-042A-0C45-8392-504306C51EEE}"/>
              </a:ext>
            </a:extLst>
          </p:cNvPr>
          <p:cNvSpPr/>
          <p:nvPr userDrawn="1"/>
        </p:nvSpPr>
        <p:spPr>
          <a:xfrm>
            <a:off x="-2" y="472427"/>
            <a:ext cx="123988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1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Burgundy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>
                  <a:lumMod val="75000"/>
                </a:schemeClr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>
                  <a:lumMod val="75000"/>
                </a:schemeClr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>
                  <a:lumMod val="75000"/>
                </a:schemeClr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1AAE42-042A-0C45-8392-504306C51EEE}"/>
              </a:ext>
            </a:extLst>
          </p:cNvPr>
          <p:cNvSpPr/>
          <p:nvPr userDrawn="1"/>
        </p:nvSpPr>
        <p:spPr>
          <a:xfrm>
            <a:off x="-2" y="472427"/>
            <a:ext cx="123988" cy="6858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55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Header_Burgundy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D0D53-86BF-8E49-A588-4A1E5E2C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6851"/>
            <a:ext cx="10515600" cy="2852737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15BAA-5443-AE42-872E-378F07469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5956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DBCEE-60E0-0A4F-88C7-9BC31EBC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8EA15E5-9247-F047-911C-2172436FD88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2011490"/>
            <a:ext cx="10515600" cy="404981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923825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Header_LightBlueGray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7833E-BADB-7D43-BDB0-69C110C30E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E9780-FB56-C740-A572-491C251D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C081-C6E8-D14C-AFE3-4C1183AE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55317EE-2A29-0C41-B384-D80E1B026C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81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80E64-53A2-7B47-A80A-9536C8EBF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E8F75-2267-FC45-A61D-2C6B1AEA8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9B631-9B5F-4544-9229-3C01423F1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EAAC53-FCE3-4C4C-98F0-C2784A9E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244B17-23F2-8340-B366-A7854FBA391D}"/>
              </a:ext>
            </a:extLst>
          </p:cNvPr>
          <p:cNvSpPr/>
          <p:nvPr userDrawn="1"/>
        </p:nvSpPr>
        <p:spPr>
          <a:xfrm>
            <a:off x="-2" y="472427"/>
            <a:ext cx="123988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08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F663-E5F2-9545-A264-1BE1ADA2C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E5AA7-08B9-0A44-9D75-DC2C98548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0C8784-9633-C749-A0CF-DD5CAB196DA6}"/>
              </a:ext>
            </a:extLst>
          </p:cNvPr>
          <p:cNvSpPr/>
          <p:nvPr userDrawn="1"/>
        </p:nvSpPr>
        <p:spPr>
          <a:xfrm>
            <a:off x="-2" y="472427"/>
            <a:ext cx="123988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77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93892-8E54-2D48-BD12-AE2F613F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56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0C1B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93892-8E54-2D48-BD12-AE2F613F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68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3AD58-9CA3-9E4E-AEDE-97D840AE2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0E761-9256-614E-8DC2-D728E114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F4E51E-0693-1749-AE2F-4445A53D34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5C0AF-B651-4944-B383-8ADEF345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04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© 2019 Affaire">
            <a:extLst>
              <a:ext uri="{FF2B5EF4-FFF2-40B4-BE49-F238E27FC236}">
                <a16:creationId xmlns:a16="http://schemas.microsoft.com/office/drawing/2014/main" id="{EEBEC3D1-7463-124A-A05F-476D2A643CD5}"/>
              </a:ext>
            </a:extLst>
          </p:cNvPr>
          <p:cNvSpPr txBox="1"/>
          <p:nvPr userDrawn="1"/>
        </p:nvSpPr>
        <p:spPr>
          <a:xfrm>
            <a:off x="10797649" y="552512"/>
            <a:ext cx="681277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 dirty="0"/>
              <a:t>© 20</a:t>
            </a:r>
            <a:r>
              <a:rPr lang="en-US" sz="900" dirty="0"/>
              <a:t>23 </a:t>
            </a:r>
            <a:r>
              <a:rPr lang="en-US" sz="900" dirty="0">
                <a:latin typeface="Lato Bold"/>
                <a:ea typeface="Lato Bold"/>
                <a:cs typeface="Lato Bold"/>
                <a:sym typeface="Lato Bold"/>
              </a:rPr>
              <a:t>OFS</a:t>
            </a:r>
            <a:endParaRPr sz="900" dirty="0"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B726E7BF-7F7A-A341-9F95-C7FC85D9BF7A}"/>
              </a:ext>
            </a:extLst>
          </p:cNvPr>
          <p:cNvSpPr/>
          <p:nvPr userDrawn="1"/>
        </p:nvSpPr>
        <p:spPr>
          <a:xfrm>
            <a:off x="9943454" y="5869319"/>
            <a:ext cx="2248544" cy="297517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7087" h="1821661">
                <a:moveTo>
                  <a:pt x="229887" y="0"/>
                </a:moveTo>
                <a:lnTo>
                  <a:pt x="4497087" y="0"/>
                </a:lnTo>
                <a:lnTo>
                  <a:pt x="4497087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" name="Picture 4" descr="A picture containing clock, meter, drawing&#10;&#10;Description automatically generated">
            <a:extLst>
              <a:ext uri="{FF2B5EF4-FFF2-40B4-BE49-F238E27FC236}">
                <a16:creationId xmlns:a16="http://schemas.microsoft.com/office/drawing/2014/main" id="{42F5589E-7C60-F241-970F-25EA3D04B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472" y="5749593"/>
            <a:ext cx="1091631" cy="5722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628AF7-71B2-A649-9094-65790755D85D}"/>
              </a:ext>
            </a:extLst>
          </p:cNvPr>
          <p:cNvSpPr/>
          <p:nvPr userDrawn="1"/>
        </p:nvSpPr>
        <p:spPr>
          <a:xfrm>
            <a:off x="2780" y="608162"/>
            <a:ext cx="146482" cy="29751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508F9-92AA-F947-AAC5-A985255D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87" y="177800"/>
            <a:ext cx="10502900" cy="1143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841009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6A1F324-CDCE-174F-B0BC-A5D66E47D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33E-BADB-7D43-BDB0-69C110C30E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E9780-FB56-C740-A572-491C251D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C081-C6E8-D14C-AFE3-4C1183AE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55317EE-2A29-0C41-B384-D80E1B026C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© 2019 Affaire">
            <a:extLst>
              <a:ext uri="{FF2B5EF4-FFF2-40B4-BE49-F238E27FC236}">
                <a16:creationId xmlns:a16="http://schemas.microsoft.com/office/drawing/2014/main" id="{85C523FE-0A4C-2741-8BCA-C6A152F2FB33}"/>
              </a:ext>
            </a:extLst>
          </p:cNvPr>
          <p:cNvSpPr txBox="1"/>
          <p:nvPr userDrawn="1"/>
        </p:nvSpPr>
        <p:spPr>
          <a:xfrm>
            <a:off x="483637" y="6021274"/>
            <a:ext cx="585794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n-US" sz="1000" b="1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000" b="1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000" b="0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000" b="0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2022 OFS </a:t>
            </a:r>
            <a:r>
              <a:rPr lang="en-US" sz="1000" b="0" i="0" kern="1200" dirty="0" err="1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</a:p>
          <a:p>
            <a:pPr algn="l"/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OFS Proprietary and Confidential</a:t>
            </a: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09CBCF5D-5EE6-BCD5-2093-E0BF49B3CA96}"/>
              </a:ext>
            </a:extLst>
          </p:cNvPr>
          <p:cNvSpPr/>
          <p:nvPr userDrawn="1"/>
        </p:nvSpPr>
        <p:spPr>
          <a:xfrm>
            <a:off x="8824695" y="5787891"/>
            <a:ext cx="3394151" cy="797640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  <a:gd name="connsiteX0" fmla="*/ 229887 w 7724489"/>
              <a:gd name="connsiteY0" fmla="*/ 0 h 1821661"/>
              <a:gd name="connsiteX1" fmla="*/ 4497087 w 7724489"/>
              <a:gd name="connsiteY1" fmla="*/ 0 h 1821661"/>
              <a:gd name="connsiteX2" fmla="*/ 7724489 w 7724489"/>
              <a:gd name="connsiteY2" fmla="*/ 1821661 h 1821661"/>
              <a:gd name="connsiteX3" fmla="*/ 229887 w 7724489"/>
              <a:gd name="connsiteY3" fmla="*/ 1821661 h 1821661"/>
              <a:gd name="connsiteX4" fmla="*/ 229887 w 7724489"/>
              <a:gd name="connsiteY4" fmla="*/ 0 h 1821661"/>
              <a:gd name="connsiteX0" fmla="*/ 229887 w 7751612"/>
              <a:gd name="connsiteY0" fmla="*/ 0 h 1821661"/>
              <a:gd name="connsiteX1" fmla="*/ 7751612 w 7751612"/>
              <a:gd name="connsiteY1" fmla="*/ 0 h 1821661"/>
              <a:gd name="connsiteX2" fmla="*/ 7724489 w 7751612"/>
              <a:gd name="connsiteY2" fmla="*/ 1821661 h 1821661"/>
              <a:gd name="connsiteX3" fmla="*/ 229887 w 7751612"/>
              <a:gd name="connsiteY3" fmla="*/ 1821661 h 1821661"/>
              <a:gd name="connsiteX4" fmla="*/ 229887 w 7751612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612" h="1821661">
                <a:moveTo>
                  <a:pt x="229887" y="0"/>
                </a:moveTo>
                <a:lnTo>
                  <a:pt x="7751612" y="0"/>
                </a:lnTo>
                <a:lnTo>
                  <a:pt x="7724489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127000" sx="105000" sy="105000" algn="ctr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117A06E-0A83-4257-E869-60786FAE1F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624" y="5909809"/>
            <a:ext cx="2623739" cy="5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66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© 2019 Affaire">
            <a:extLst>
              <a:ext uri="{FF2B5EF4-FFF2-40B4-BE49-F238E27FC236}">
                <a16:creationId xmlns:a16="http://schemas.microsoft.com/office/drawing/2014/main" id="{EEBEC3D1-7463-124A-A05F-476D2A643CD5}"/>
              </a:ext>
            </a:extLst>
          </p:cNvPr>
          <p:cNvSpPr txBox="1"/>
          <p:nvPr userDrawn="1"/>
        </p:nvSpPr>
        <p:spPr>
          <a:xfrm>
            <a:off x="10797649" y="552512"/>
            <a:ext cx="681277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 dirty="0"/>
              <a:t>© 20</a:t>
            </a:r>
            <a:r>
              <a:rPr lang="en-US" sz="900" dirty="0"/>
              <a:t>23 </a:t>
            </a:r>
            <a:r>
              <a:rPr lang="en-US" sz="900" dirty="0">
                <a:latin typeface="Lato Bold"/>
                <a:ea typeface="Lato Bold"/>
                <a:cs typeface="Lato Bold"/>
                <a:sym typeface="Lato Bold"/>
              </a:rPr>
              <a:t>OFS</a:t>
            </a:r>
            <a:endParaRPr sz="900" dirty="0"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B726E7BF-7F7A-A341-9F95-C7FC85D9BF7A}"/>
              </a:ext>
            </a:extLst>
          </p:cNvPr>
          <p:cNvSpPr/>
          <p:nvPr userDrawn="1"/>
        </p:nvSpPr>
        <p:spPr>
          <a:xfrm>
            <a:off x="9943454" y="5869319"/>
            <a:ext cx="2248544" cy="297517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7087" h="1821661">
                <a:moveTo>
                  <a:pt x="229887" y="0"/>
                </a:moveTo>
                <a:lnTo>
                  <a:pt x="4497087" y="0"/>
                </a:lnTo>
                <a:lnTo>
                  <a:pt x="4497087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" name="Picture 4" descr="A picture containing clock, meter, drawing&#10;&#10;Description automatically generated">
            <a:extLst>
              <a:ext uri="{FF2B5EF4-FFF2-40B4-BE49-F238E27FC236}">
                <a16:creationId xmlns:a16="http://schemas.microsoft.com/office/drawing/2014/main" id="{42F5589E-7C60-F241-970F-25EA3D04BC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472" y="5749593"/>
            <a:ext cx="1091631" cy="5722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628AF7-71B2-A649-9094-65790755D85D}"/>
              </a:ext>
            </a:extLst>
          </p:cNvPr>
          <p:cNvSpPr/>
          <p:nvPr userDrawn="1"/>
        </p:nvSpPr>
        <p:spPr>
          <a:xfrm>
            <a:off x="2780" y="608162"/>
            <a:ext cx="146482" cy="297517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508F9-92AA-F947-AAC5-A985255D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87" y="177800"/>
            <a:ext cx="10502900" cy="1143000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872377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7EDC2-BEB4-914B-991D-B24C3725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4AD136-F3F9-774B-A2EF-50EF2599C7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1375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Image">
            <a:extLst>
              <a:ext uri="{FF2B5EF4-FFF2-40B4-BE49-F238E27FC236}">
                <a16:creationId xmlns:a16="http://schemas.microsoft.com/office/drawing/2014/main" id="{22FE2D4C-0ECF-7A4C-9764-4022798B463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rgbClr val="121212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087798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4011" y="640463"/>
            <a:ext cx="362280" cy="333425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Image">
            <a:extLst>
              <a:ext uri="{FF2B5EF4-FFF2-40B4-BE49-F238E27FC236}">
                <a16:creationId xmlns:a16="http://schemas.microsoft.com/office/drawing/2014/main" id="{4C3C5880-A18B-2046-826A-8EA0B77DCF6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947509" y="1744137"/>
            <a:ext cx="4051669" cy="5422087"/>
          </a:xfrm>
          <a:prstGeom prst="rect">
            <a:avLst/>
          </a:prstGeom>
          <a:pattFill prst="lgGrid">
            <a:fgClr>
              <a:srgbClr val="121212"/>
            </a:fgClr>
            <a:bgClr>
              <a:schemeClr val="bg1"/>
            </a:bgClr>
          </a:pattFill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564914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© 2019 Affaire"/>
          <p:cNvSpPr txBox="1">
            <a:spLocks noGrp="1"/>
          </p:cNvSpPr>
          <p:nvPr>
            <p:ph type="body" sz="quarter" idx="13"/>
          </p:nvPr>
        </p:nvSpPr>
        <p:spPr>
          <a:xfrm>
            <a:off x="10623297" y="435750"/>
            <a:ext cx="1597232" cy="42332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600" spc="32">
                <a:solidFill>
                  <a:srgbClr val="121212"/>
                </a:solidFill>
                <a:latin typeface="Lato-Light"/>
                <a:sym typeface="Lato-Light"/>
              </a:defRPr>
            </a:lvl1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600" spc="32">
                <a:solidFill>
                  <a:srgbClr val="121212"/>
                </a:solidFill>
                <a:latin typeface="Lato-Light"/>
                <a:ea typeface="Lato-Light"/>
                <a:cs typeface="Lato-Light"/>
                <a:sym typeface="Lato-Light"/>
              </a:defRPr>
            </a:pPr>
            <a:r>
              <a:t>© 2019 </a:t>
            </a:r>
            <a:r>
              <a:rPr>
                <a:latin typeface="Lato Bold"/>
                <a:ea typeface="Lato Bold"/>
                <a:cs typeface="Lato Bold"/>
                <a:sym typeface="Lato Bold"/>
              </a:rPr>
              <a:t>Affaire </a:t>
            </a:r>
          </a:p>
        </p:txBody>
      </p:sp>
      <p:sp>
        <p:nvSpPr>
          <p:cNvPr id="443" name="ABOUT US"/>
          <p:cNvSpPr txBox="1">
            <a:spLocks noGrp="1"/>
          </p:cNvSpPr>
          <p:nvPr>
            <p:ph type="body" sz="quarter" idx="14"/>
          </p:nvPr>
        </p:nvSpPr>
        <p:spPr>
          <a:xfrm>
            <a:off x="1072317" y="513015"/>
            <a:ext cx="600508" cy="2687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ABOUT US</a:t>
            </a:r>
          </a:p>
        </p:txBody>
      </p:sp>
      <p:sp>
        <p:nvSpPr>
          <p:cNvPr id="444" name="Home">
            <a:hlinkClick r:id="rId2" action="ppaction://hlinksldjump"/>
          </p:cNvPr>
          <p:cNvSpPr>
            <a:spLocks noGrp="1"/>
          </p:cNvSpPr>
          <p:nvPr>
            <p:ph type="body" sz="quarter" idx="15"/>
          </p:nvPr>
        </p:nvSpPr>
        <p:spPr>
          <a:xfrm>
            <a:off x="781455" y="602464"/>
            <a:ext cx="100362" cy="89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080F0F"/>
          </a:solidFill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sym typeface="Raleway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4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4011" y="640463"/>
            <a:ext cx="362280" cy="333425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132959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9371" y="6086239"/>
            <a:ext cx="208390" cy="194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80F0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3" name="Pages /"/>
          <p:cNvSpPr txBox="1">
            <a:spLocks noGrp="1"/>
          </p:cNvSpPr>
          <p:nvPr>
            <p:ph type="body" sz="quarter" idx="13"/>
          </p:nvPr>
        </p:nvSpPr>
        <p:spPr>
          <a:xfrm>
            <a:off x="755675" y="6063911"/>
            <a:ext cx="376706" cy="19492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00">
                <a:solidFill>
                  <a:srgbClr val="080F0F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r>
              <a:t>Pages /</a:t>
            </a:r>
          </a:p>
        </p:txBody>
      </p:sp>
      <p:sp>
        <p:nvSpPr>
          <p:cNvPr id="454" name="© 2019 Affaire"/>
          <p:cNvSpPr txBox="1">
            <a:spLocks noGrp="1"/>
          </p:cNvSpPr>
          <p:nvPr>
            <p:ph type="body" sz="quarter" idx="14"/>
          </p:nvPr>
        </p:nvSpPr>
        <p:spPr>
          <a:xfrm>
            <a:off x="10623297" y="435750"/>
            <a:ext cx="1597232" cy="42332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600" spc="32">
                <a:solidFill>
                  <a:srgbClr val="121212"/>
                </a:solidFill>
                <a:latin typeface="Lato-Light"/>
                <a:sym typeface="Lato-Light"/>
              </a:defRPr>
            </a:lvl1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600" spc="32">
                <a:solidFill>
                  <a:srgbClr val="121212"/>
                </a:solidFill>
                <a:latin typeface="Lato-Light"/>
                <a:ea typeface="Lato-Light"/>
                <a:cs typeface="Lato-Light"/>
                <a:sym typeface="Lato-Light"/>
              </a:defRPr>
            </a:pPr>
            <a:r>
              <a:t>© 2019 </a:t>
            </a:r>
            <a:r>
              <a:rPr>
                <a:latin typeface="Lato Bold"/>
                <a:ea typeface="Lato Bold"/>
                <a:cs typeface="Lato Bold"/>
                <a:sym typeface="Lato Bold"/>
              </a:rPr>
              <a:t>Affaire </a:t>
            </a:r>
          </a:p>
        </p:txBody>
      </p:sp>
      <p:sp>
        <p:nvSpPr>
          <p:cNvPr id="455" name="ABOUT US"/>
          <p:cNvSpPr txBox="1">
            <a:spLocks noGrp="1"/>
          </p:cNvSpPr>
          <p:nvPr>
            <p:ph type="body" sz="quarter" idx="15"/>
          </p:nvPr>
        </p:nvSpPr>
        <p:spPr>
          <a:xfrm>
            <a:off x="1072317" y="554565"/>
            <a:ext cx="783997" cy="1856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ABOUT US</a:t>
            </a:r>
          </a:p>
        </p:txBody>
      </p:sp>
      <p:sp>
        <p:nvSpPr>
          <p:cNvPr id="456" name="Home">
            <a:hlinkClick r:id="rId2" action="ppaction://hlinksldjump"/>
          </p:cNvPr>
          <p:cNvSpPr>
            <a:spLocks noGrp="1"/>
          </p:cNvSpPr>
          <p:nvPr>
            <p:ph type="body" sz="quarter" idx="16"/>
          </p:nvPr>
        </p:nvSpPr>
        <p:spPr>
          <a:xfrm>
            <a:off x="781455" y="602464"/>
            <a:ext cx="100362" cy="89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080F0F"/>
          </a:solidFill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sym typeface="Raleway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884747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52883" y="591858"/>
            <a:ext cx="208390" cy="194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4" name="Affaire."/>
          <p:cNvSpPr txBox="1">
            <a:spLocks noGrp="1"/>
          </p:cNvSpPr>
          <p:nvPr>
            <p:ph type="body" sz="quarter" idx="13"/>
          </p:nvPr>
        </p:nvSpPr>
        <p:spPr>
          <a:xfrm>
            <a:off x="781455" y="5761299"/>
            <a:ext cx="627095" cy="38318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 spc="-7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Affaire.</a:t>
            </a:r>
          </a:p>
        </p:txBody>
      </p:sp>
      <p:sp>
        <p:nvSpPr>
          <p:cNvPr id="465" name="ABOUT US"/>
          <p:cNvSpPr txBox="1">
            <a:spLocks noGrp="1"/>
          </p:cNvSpPr>
          <p:nvPr>
            <p:ph type="body" sz="quarter" idx="14"/>
          </p:nvPr>
        </p:nvSpPr>
        <p:spPr>
          <a:xfrm>
            <a:off x="1199317" y="562783"/>
            <a:ext cx="600508" cy="2687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ABOUT US</a:t>
            </a:r>
          </a:p>
        </p:txBody>
      </p:sp>
      <p:sp>
        <p:nvSpPr>
          <p:cNvPr id="466" name="Home">
            <a:hlinkClick r:id="rId2" action="ppaction://hlinksldjump"/>
          </p:cNvPr>
          <p:cNvSpPr>
            <a:spLocks noGrp="1"/>
          </p:cNvSpPr>
          <p:nvPr>
            <p:ph type="body" sz="quarter" idx="15"/>
          </p:nvPr>
        </p:nvSpPr>
        <p:spPr>
          <a:xfrm>
            <a:off x="781455" y="652232"/>
            <a:ext cx="100362" cy="89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080F0F"/>
          </a:solidFill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sym typeface="Raleway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467" name="Pages /"/>
          <p:cNvSpPr txBox="1">
            <a:spLocks noGrp="1"/>
          </p:cNvSpPr>
          <p:nvPr>
            <p:ph type="body" sz="quarter" idx="16"/>
          </p:nvPr>
        </p:nvSpPr>
        <p:spPr>
          <a:xfrm>
            <a:off x="10988163" y="569529"/>
            <a:ext cx="376706" cy="19492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00">
                <a:solidFill>
                  <a:srgbClr val="080F0F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r>
              <a:t>Pages /</a:t>
            </a:r>
          </a:p>
        </p:txBody>
      </p:sp>
    </p:spTree>
    <p:extLst>
      <p:ext uri="{BB962C8B-B14F-4D97-AF65-F5344CB8AC3E}">
        <p14:creationId xmlns:p14="http://schemas.microsoft.com/office/powerpoint/2010/main" val="211307942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1242" y="542089"/>
            <a:ext cx="208390" cy="194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80F0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5" name="ABOUT US"/>
          <p:cNvSpPr txBox="1">
            <a:spLocks noGrp="1"/>
          </p:cNvSpPr>
          <p:nvPr>
            <p:ph type="body" sz="quarter" idx="13"/>
          </p:nvPr>
        </p:nvSpPr>
        <p:spPr>
          <a:xfrm>
            <a:off x="1072317" y="554565"/>
            <a:ext cx="783997" cy="1856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ABOUT US</a:t>
            </a:r>
          </a:p>
        </p:txBody>
      </p:sp>
      <p:sp>
        <p:nvSpPr>
          <p:cNvPr id="476" name="Home">
            <a:hlinkClick r:id="rId2" action="ppaction://hlinksldjump"/>
          </p:cNvPr>
          <p:cNvSpPr>
            <a:spLocks noGrp="1"/>
          </p:cNvSpPr>
          <p:nvPr>
            <p:ph type="body" sz="quarter" idx="14"/>
          </p:nvPr>
        </p:nvSpPr>
        <p:spPr>
          <a:xfrm>
            <a:off x="781455" y="602464"/>
            <a:ext cx="100362" cy="89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080F0F"/>
          </a:solidFill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sym typeface="Raleway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477" name="© 2019 Affaire"/>
          <p:cNvSpPr txBox="1">
            <a:spLocks noGrp="1"/>
          </p:cNvSpPr>
          <p:nvPr>
            <p:ph type="body" sz="quarter" idx="15"/>
          </p:nvPr>
        </p:nvSpPr>
        <p:spPr>
          <a:xfrm>
            <a:off x="781455" y="5960304"/>
            <a:ext cx="1597232" cy="42332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600" spc="32">
                <a:solidFill>
                  <a:srgbClr val="121212"/>
                </a:solidFill>
                <a:latin typeface="Lato-Light"/>
                <a:sym typeface="Lato-Light"/>
              </a:defRPr>
            </a:lvl1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600" spc="32">
                <a:solidFill>
                  <a:srgbClr val="121212"/>
                </a:solidFill>
                <a:latin typeface="Lato-Light"/>
                <a:ea typeface="Lato-Light"/>
                <a:cs typeface="Lato-Light"/>
                <a:sym typeface="Lato-Light"/>
              </a:defRPr>
            </a:pPr>
            <a:r>
              <a:t>© 2019 </a:t>
            </a:r>
            <a:r>
              <a:rPr>
                <a:latin typeface="Lato Bold"/>
                <a:ea typeface="Lato Bold"/>
                <a:cs typeface="Lato Bold"/>
                <a:sym typeface="Lato Bold"/>
              </a:rPr>
              <a:t>Affaire </a:t>
            </a:r>
          </a:p>
        </p:txBody>
      </p:sp>
      <p:sp>
        <p:nvSpPr>
          <p:cNvPr id="478" name="Pages /"/>
          <p:cNvSpPr txBox="1">
            <a:spLocks noGrp="1"/>
          </p:cNvSpPr>
          <p:nvPr>
            <p:ph type="body" sz="quarter" idx="16"/>
          </p:nvPr>
        </p:nvSpPr>
        <p:spPr>
          <a:xfrm>
            <a:off x="10937547" y="519760"/>
            <a:ext cx="376706" cy="19492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00">
                <a:solidFill>
                  <a:srgbClr val="080F0F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r>
              <a:t>Pages /</a:t>
            </a:r>
          </a:p>
        </p:txBody>
      </p:sp>
    </p:spTree>
    <p:extLst>
      <p:ext uri="{BB962C8B-B14F-4D97-AF65-F5344CB8AC3E}">
        <p14:creationId xmlns:p14="http://schemas.microsoft.com/office/powerpoint/2010/main" val="393470839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Affaire."/>
          <p:cNvSpPr txBox="1">
            <a:spLocks noGrp="1"/>
          </p:cNvSpPr>
          <p:nvPr>
            <p:ph type="body" sz="quarter" idx="13"/>
          </p:nvPr>
        </p:nvSpPr>
        <p:spPr>
          <a:xfrm>
            <a:off x="738986" y="455820"/>
            <a:ext cx="627095" cy="38318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 spc="-7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Affaire.</a:t>
            </a:r>
          </a:p>
        </p:txBody>
      </p:sp>
      <p:sp>
        <p:nvSpPr>
          <p:cNvPr id="486" name="OUR TEAM"/>
          <p:cNvSpPr txBox="1">
            <a:spLocks noGrp="1"/>
          </p:cNvSpPr>
          <p:nvPr>
            <p:ph type="body" sz="quarter" idx="14"/>
          </p:nvPr>
        </p:nvSpPr>
        <p:spPr>
          <a:xfrm>
            <a:off x="4326466" y="513015"/>
            <a:ext cx="600508" cy="2687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OUR TEAM</a:t>
            </a:r>
          </a:p>
        </p:txBody>
      </p:sp>
      <p:sp>
        <p:nvSpPr>
          <p:cNvPr id="487" name="Home">
            <a:hlinkClick r:id="rId2" action="ppaction://hlinksldjump"/>
          </p:cNvPr>
          <p:cNvSpPr>
            <a:spLocks noGrp="1"/>
          </p:cNvSpPr>
          <p:nvPr>
            <p:ph type="body" sz="quarter" idx="15"/>
          </p:nvPr>
        </p:nvSpPr>
        <p:spPr>
          <a:xfrm>
            <a:off x="11306932" y="602464"/>
            <a:ext cx="100362" cy="89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080F0F"/>
          </a:solidFill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sym typeface="Raleway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4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9371" y="6086239"/>
            <a:ext cx="208390" cy="1949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460312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© 2019 Affaire"/>
          <p:cNvSpPr txBox="1">
            <a:spLocks noGrp="1"/>
          </p:cNvSpPr>
          <p:nvPr>
            <p:ph type="body" sz="quarter" idx="13"/>
          </p:nvPr>
        </p:nvSpPr>
        <p:spPr>
          <a:xfrm>
            <a:off x="10623297" y="435750"/>
            <a:ext cx="1597232" cy="42332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600" spc="32">
                <a:solidFill>
                  <a:srgbClr val="121212"/>
                </a:solidFill>
                <a:latin typeface="Lato-Light"/>
                <a:sym typeface="Lato-Light"/>
              </a:defRPr>
            </a:lvl1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600" spc="32">
                <a:solidFill>
                  <a:srgbClr val="121212"/>
                </a:solidFill>
                <a:latin typeface="Lato-Light"/>
                <a:ea typeface="Lato-Light"/>
                <a:cs typeface="Lato-Light"/>
                <a:sym typeface="Lato-Light"/>
              </a:defRPr>
            </a:pPr>
            <a:r>
              <a:t>© 2019 </a:t>
            </a:r>
            <a:r>
              <a:rPr>
                <a:latin typeface="Lato Bold"/>
                <a:ea typeface="Lato Bold"/>
                <a:cs typeface="Lato Bold"/>
                <a:sym typeface="Lato Bold"/>
              </a:rPr>
              <a:t>Affaire </a:t>
            </a:r>
          </a:p>
        </p:txBody>
      </p:sp>
      <p:sp>
        <p:nvSpPr>
          <p:cNvPr id="496" name="ABOUT US"/>
          <p:cNvSpPr txBox="1">
            <a:spLocks noGrp="1"/>
          </p:cNvSpPr>
          <p:nvPr>
            <p:ph type="body" sz="quarter" idx="14"/>
          </p:nvPr>
        </p:nvSpPr>
        <p:spPr>
          <a:xfrm>
            <a:off x="1072317" y="513015"/>
            <a:ext cx="600508" cy="2687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ABOUT US</a:t>
            </a:r>
          </a:p>
        </p:txBody>
      </p:sp>
      <p:sp>
        <p:nvSpPr>
          <p:cNvPr id="497" name="Home">
            <a:hlinkClick r:id="rId2" action="ppaction://hlinksldjump"/>
          </p:cNvPr>
          <p:cNvSpPr>
            <a:spLocks noGrp="1"/>
          </p:cNvSpPr>
          <p:nvPr>
            <p:ph type="body" sz="quarter" idx="15"/>
          </p:nvPr>
        </p:nvSpPr>
        <p:spPr>
          <a:xfrm>
            <a:off x="781455" y="602464"/>
            <a:ext cx="100362" cy="89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080F0F"/>
          </a:solidFill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sym typeface="Raleway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498" name="www.domain.com"/>
          <p:cNvSpPr txBox="1">
            <a:spLocks noGrp="1"/>
          </p:cNvSpPr>
          <p:nvPr>
            <p:ph type="body" sz="quarter" idx="16"/>
          </p:nvPr>
        </p:nvSpPr>
        <p:spPr>
          <a:xfrm>
            <a:off x="781455" y="5878819"/>
            <a:ext cx="955076" cy="2687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www.domain.com</a:t>
            </a:r>
          </a:p>
        </p:txBody>
      </p:sp>
      <p:sp>
        <p:nvSpPr>
          <p:cNvPr id="4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4011" y="640463"/>
            <a:ext cx="362280" cy="333425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213262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Slide-BlueGra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CB3FED-8654-8C40-ABA8-4A0E83B6B6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33E-BADB-7D43-BDB0-69C110C30E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E9780-FB56-C740-A572-491C251D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C081-C6E8-D14C-AFE3-4C1183AE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55317EE-2A29-0C41-B384-D80E1B026C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© 2019 Affaire">
            <a:extLst>
              <a:ext uri="{FF2B5EF4-FFF2-40B4-BE49-F238E27FC236}">
                <a16:creationId xmlns:a16="http://schemas.microsoft.com/office/drawing/2014/main" id="{9E64D636-520D-9B4E-9BA3-753B43BA83F3}"/>
              </a:ext>
            </a:extLst>
          </p:cNvPr>
          <p:cNvSpPr txBox="1"/>
          <p:nvPr userDrawn="1"/>
        </p:nvSpPr>
        <p:spPr>
          <a:xfrm>
            <a:off x="483637" y="6021274"/>
            <a:ext cx="585794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n-US" sz="1000" b="1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000" b="1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000" b="0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000" b="0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2022 OFS </a:t>
            </a:r>
            <a:r>
              <a:rPr lang="en-US" sz="1000" b="0" i="0" kern="1200" dirty="0" err="1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</a:p>
          <a:p>
            <a:pPr algn="l"/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OFS Proprietary and Confidential</a:t>
            </a: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401F3C4E-F3BB-C6C7-E903-216660CBD08C}"/>
              </a:ext>
            </a:extLst>
          </p:cNvPr>
          <p:cNvSpPr/>
          <p:nvPr userDrawn="1"/>
        </p:nvSpPr>
        <p:spPr>
          <a:xfrm>
            <a:off x="8824695" y="5787891"/>
            <a:ext cx="3394151" cy="797640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  <a:gd name="connsiteX0" fmla="*/ 229887 w 7724489"/>
              <a:gd name="connsiteY0" fmla="*/ 0 h 1821661"/>
              <a:gd name="connsiteX1" fmla="*/ 4497087 w 7724489"/>
              <a:gd name="connsiteY1" fmla="*/ 0 h 1821661"/>
              <a:gd name="connsiteX2" fmla="*/ 7724489 w 7724489"/>
              <a:gd name="connsiteY2" fmla="*/ 1821661 h 1821661"/>
              <a:gd name="connsiteX3" fmla="*/ 229887 w 7724489"/>
              <a:gd name="connsiteY3" fmla="*/ 1821661 h 1821661"/>
              <a:gd name="connsiteX4" fmla="*/ 229887 w 7724489"/>
              <a:gd name="connsiteY4" fmla="*/ 0 h 1821661"/>
              <a:gd name="connsiteX0" fmla="*/ 229887 w 7751612"/>
              <a:gd name="connsiteY0" fmla="*/ 0 h 1821661"/>
              <a:gd name="connsiteX1" fmla="*/ 7751612 w 7751612"/>
              <a:gd name="connsiteY1" fmla="*/ 0 h 1821661"/>
              <a:gd name="connsiteX2" fmla="*/ 7724489 w 7751612"/>
              <a:gd name="connsiteY2" fmla="*/ 1821661 h 1821661"/>
              <a:gd name="connsiteX3" fmla="*/ 229887 w 7751612"/>
              <a:gd name="connsiteY3" fmla="*/ 1821661 h 1821661"/>
              <a:gd name="connsiteX4" fmla="*/ 229887 w 7751612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612" h="1821661">
                <a:moveTo>
                  <a:pt x="229887" y="0"/>
                </a:moveTo>
                <a:lnTo>
                  <a:pt x="7751612" y="0"/>
                </a:lnTo>
                <a:lnTo>
                  <a:pt x="7724489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127000" sx="105000" sy="105000" algn="ctr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117483E-592D-94EB-3398-FBB1FE5C4E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624" y="5909809"/>
            <a:ext cx="2623739" cy="5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435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9371" y="6086239"/>
            <a:ext cx="208390" cy="194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80F0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7" name="Pages /"/>
          <p:cNvSpPr txBox="1">
            <a:spLocks noGrp="1"/>
          </p:cNvSpPr>
          <p:nvPr>
            <p:ph type="body" sz="quarter" idx="13"/>
          </p:nvPr>
        </p:nvSpPr>
        <p:spPr>
          <a:xfrm>
            <a:off x="755675" y="6063911"/>
            <a:ext cx="376706" cy="19492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00">
                <a:solidFill>
                  <a:srgbClr val="080F0F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r>
              <a:t>Pages /</a:t>
            </a:r>
          </a:p>
        </p:txBody>
      </p:sp>
      <p:sp>
        <p:nvSpPr>
          <p:cNvPr id="508" name="ABOUT US"/>
          <p:cNvSpPr txBox="1">
            <a:spLocks noGrp="1"/>
          </p:cNvSpPr>
          <p:nvPr>
            <p:ph type="body" sz="quarter" idx="14"/>
          </p:nvPr>
        </p:nvSpPr>
        <p:spPr>
          <a:xfrm>
            <a:off x="1072317" y="554565"/>
            <a:ext cx="783997" cy="1856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ABOUT US</a:t>
            </a:r>
          </a:p>
        </p:txBody>
      </p:sp>
      <p:sp>
        <p:nvSpPr>
          <p:cNvPr id="509" name="Home">
            <a:hlinkClick r:id="rId2" action="ppaction://hlinksldjump"/>
          </p:cNvPr>
          <p:cNvSpPr>
            <a:spLocks noGrp="1"/>
          </p:cNvSpPr>
          <p:nvPr>
            <p:ph type="body" sz="quarter" idx="15"/>
          </p:nvPr>
        </p:nvSpPr>
        <p:spPr>
          <a:xfrm>
            <a:off x="781455" y="602464"/>
            <a:ext cx="100362" cy="89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080F0F"/>
          </a:solidFill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sym typeface="Raleway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510" name="© 2019 Affaire"/>
          <p:cNvSpPr txBox="1">
            <a:spLocks noGrp="1"/>
          </p:cNvSpPr>
          <p:nvPr>
            <p:ph type="body" sz="quarter" idx="16"/>
          </p:nvPr>
        </p:nvSpPr>
        <p:spPr>
          <a:xfrm>
            <a:off x="10623297" y="5939121"/>
            <a:ext cx="1597232" cy="42332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600" spc="32">
                <a:solidFill>
                  <a:srgbClr val="121212"/>
                </a:solidFill>
                <a:latin typeface="Lato-Light"/>
                <a:sym typeface="Lato-Light"/>
              </a:defRPr>
            </a:lvl1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600" spc="32">
                <a:solidFill>
                  <a:srgbClr val="121212"/>
                </a:solidFill>
                <a:latin typeface="Lato-Light"/>
                <a:ea typeface="Lato-Light"/>
                <a:cs typeface="Lato-Light"/>
                <a:sym typeface="Lato-Light"/>
              </a:defRPr>
            </a:pPr>
            <a:r>
              <a:t>© 2019 </a:t>
            </a:r>
            <a:r>
              <a:rPr>
                <a:latin typeface="Lato Bold"/>
                <a:ea typeface="Lato Bold"/>
                <a:cs typeface="Lato Bold"/>
                <a:sym typeface="Lato Bold"/>
              </a:rPr>
              <a:t>Affaire </a:t>
            </a:r>
          </a:p>
        </p:txBody>
      </p:sp>
      <p:sp>
        <p:nvSpPr>
          <p:cNvPr id="511" name="Circle"/>
          <p:cNvSpPr>
            <a:spLocks noGrp="1"/>
          </p:cNvSpPr>
          <p:nvPr>
            <p:ph type="body" sz="quarter" idx="17"/>
          </p:nvPr>
        </p:nvSpPr>
        <p:spPr>
          <a:xfrm>
            <a:off x="11066832" y="477179"/>
            <a:ext cx="340463" cy="340463"/>
          </a:xfrm>
          <a:prstGeom prst="ellipse">
            <a:avLst/>
          </a:prstGeom>
          <a:solidFill>
            <a:schemeClr val="accent5"/>
          </a:solidFill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sym typeface="Raleway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512" name="af"/>
          <p:cNvSpPr txBox="1">
            <a:spLocks noGrp="1"/>
          </p:cNvSpPr>
          <p:nvPr>
            <p:ph type="body" sz="quarter" idx="18"/>
          </p:nvPr>
        </p:nvSpPr>
        <p:spPr>
          <a:xfrm>
            <a:off x="11104060" y="455278"/>
            <a:ext cx="198772" cy="37959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2000" spc="-600">
                <a:solidFill>
                  <a:srgbClr val="FFFFFF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r>
              <a:t>af</a:t>
            </a:r>
          </a:p>
        </p:txBody>
      </p:sp>
    </p:spTree>
    <p:extLst>
      <p:ext uri="{BB962C8B-B14F-4D97-AF65-F5344CB8AC3E}">
        <p14:creationId xmlns:p14="http://schemas.microsoft.com/office/powerpoint/2010/main" val="43897377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669229" y="570168"/>
            <a:ext cx="208390" cy="194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80F0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0" name="Pages /"/>
          <p:cNvSpPr txBox="1">
            <a:spLocks noGrp="1"/>
          </p:cNvSpPr>
          <p:nvPr>
            <p:ph type="body" sz="quarter" idx="13"/>
          </p:nvPr>
        </p:nvSpPr>
        <p:spPr>
          <a:xfrm>
            <a:off x="10375534" y="547839"/>
            <a:ext cx="376706" cy="194925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00">
                <a:solidFill>
                  <a:srgbClr val="080F0F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r>
              <a:t>Pages /</a:t>
            </a:r>
          </a:p>
        </p:txBody>
      </p:sp>
      <p:sp>
        <p:nvSpPr>
          <p:cNvPr id="521" name="ABOUT US"/>
          <p:cNvSpPr txBox="1">
            <a:spLocks noGrp="1"/>
          </p:cNvSpPr>
          <p:nvPr>
            <p:ph type="body" sz="quarter" idx="14"/>
          </p:nvPr>
        </p:nvSpPr>
        <p:spPr>
          <a:xfrm>
            <a:off x="781455" y="554565"/>
            <a:ext cx="783997" cy="1856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ABOUT US</a:t>
            </a:r>
          </a:p>
        </p:txBody>
      </p:sp>
      <p:sp>
        <p:nvSpPr>
          <p:cNvPr id="522" name="Circle"/>
          <p:cNvSpPr>
            <a:spLocks noGrp="1"/>
          </p:cNvSpPr>
          <p:nvPr>
            <p:ph type="body" sz="quarter" idx="15"/>
          </p:nvPr>
        </p:nvSpPr>
        <p:spPr>
          <a:xfrm>
            <a:off x="11066832" y="477179"/>
            <a:ext cx="340463" cy="340463"/>
          </a:xfrm>
          <a:prstGeom prst="ellipse">
            <a:avLst/>
          </a:prstGeom>
          <a:solidFill>
            <a:schemeClr val="accent5"/>
          </a:solidFill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sym typeface="Raleway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200">
                <a:solidFill>
                  <a:srgbClr val="0A163F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523" name="af"/>
          <p:cNvSpPr txBox="1">
            <a:spLocks noGrp="1"/>
          </p:cNvSpPr>
          <p:nvPr>
            <p:ph type="body" sz="quarter" idx="16"/>
          </p:nvPr>
        </p:nvSpPr>
        <p:spPr>
          <a:xfrm>
            <a:off x="11104060" y="455278"/>
            <a:ext cx="198772" cy="379591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2000" spc="-600">
                <a:solidFill>
                  <a:srgbClr val="FFFFFF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r>
              <a:t>af</a:t>
            </a:r>
          </a:p>
        </p:txBody>
      </p:sp>
    </p:spTree>
    <p:extLst>
      <p:ext uri="{BB962C8B-B14F-4D97-AF65-F5344CB8AC3E}">
        <p14:creationId xmlns:p14="http://schemas.microsoft.com/office/powerpoint/2010/main" val="276246570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Affaire."/>
          <p:cNvSpPr txBox="1">
            <a:spLocks noGrp="1"/>
          </p:cNvSpPr>
          <p:nvPr>
            <p:ph type="body" sz="quarter" idx="13"/>
          </p:nvPr>
        </p:nvSpPr>
        <p:spPr>
          <a:xfrm>
            <a:off x="811100" y="455820"/>
            <a:ext cx="627095" cy="38318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 spc="-7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Affaire.</a:t>
            </a:r>
          </a:p>
        </p:txBody>
      </p:sp>
      <p:sp>
        <p:nvSpPr>
          <p:cNvPr id="531" name="www.domain.com"/>
          <p:cNvSpPr txBox="1">
            <a:spLocks noGrp="1"/>
          </p:cNvSpPr>
          <p:nvPr>
            <p:ph type="body" sz="quarter" idx="14"/>
          </p:nvPr>
        </p:nvSpPr>
        <p:spPr>
          <a:xfrm>
            <a:off x="10420751" y="604333"/>
            <a:ext cx="986544" cy="1856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www.domain.com</a:t>
            </a:r>
          </a:p>
        </p:txBody>
      </p:sp>
      <p:sp>
        <p:nvSpPr>
          <p:cNvPr id="5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31242" y="6086239"/>
            <a:ext cx="208390" cy="194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80F0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869623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6761" y="552741"/>
            <a:ext cx="208390" cy="1949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80F0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0" name="Affaire."/>
          <p:cNvSpPr txBox="1">
            <a:spLocks noGrp="1"/>
          </p:cNvSpPr>
          <p:nvPr>
            <p:ph type="body" sz="quarter" idx="13"/>
          </p:nvPr>
        </p:nvSpPr>
        <p:spPr>
          <a:xfrm>
            <a:off x="986499" y="427445"/>
            <a:ext cx="627095" cy="38318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 spc="-7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Affaire.</a:t>
            </a:r>
          </a:p>
        </p:txBody>
      </p:sp>
      <p:sp>
        <p:nvSpPr>
          <p:cNvPr id="541" name="Page"/>
          <p:cNvSpPr txBox="1">
            <a:spLocks noGrp="1"/>
          </p:cNvSpPr>
          <p:nvPr>
            <p:ph type="body" sz="quarter" idx="14"/>
          </p:nvPr>
        </p:nvSpPr>
        <p:spPr>
          <a:xfrm>
            <a:off x="10937330" y="552741"/>
            <a:ext cx="286938" cy="194925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600">
                <a:solidFill>
                  <a:srgbClr val="121212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24630678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his is our Excellence Service"/>
          <p:cNvSpPr txBox="1">
            <a:spLocks noGrp="1"/>
          </p:cNvSpPr>
          <p:nvPr>
            <p:ph type="body" sz="quarter" idx="13"/>
          </p:nvPr>
        </p:nvSpPr>
        <p:spPr>
          <a:xfrm rot="16200000">
            <a:off x="-26411" y="5674160"/>
            <a:ext cx="1511119" cy="262957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800" spc="16">
                <a:solidFill>
                  <a:srgbClr val="121212"/>
                </a:solidFill>
                <a:latin typeface="Lato-Light"/>
                <a:ea typeface="Lato-Light"/>
                <a:cs typeface="Lato-Light"/>
                <a:sym typeface="Lato-Light"/>
              </a:defRPr>
            </a:lvl1pPr>
          </a:lstStyle>
          <a:p>
            <a:r>
              <a:t>This is our Excellence Service </a:t>
            </a:r>
          </a:p>
        </p:txBody>
      </p:sp>
      <p:sp>
        <p:nvSpPr>
          <p:cNvPr id="549" name="Affaire."/>
          <p:cNvSpPr txBox="1">
            <a:spLocks noGrp="1"/>
          </p:cNvSpPr>
          <p:nvPr>
            <p:ph type="body" sz="quarter" idx="14"/>
          </p:nvPr>
        </p:nvSpPr>
        <p:spPr>
          <a:xfrm>
            <a:off x="643423" y="277009"/>
            <a:ext cx="627095" cy="38318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 spc="-7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Affaire.</a:t>
            </a:r>
          </a:p>
        </p:txBody>
      </p:sp>
      <p:sp>
        <p:nvSpPr>
          <p:cNvPr id="550" name="CONTACT">
            <a:hlinkClick r:id="" action="ppaction://noaction"/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9466968" y="334204"/>
            <a:ext cx="600508" cy="2687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>
                    <a:alpha val="50000"/>
                  </a:srgbClr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CONTACT</a:t>
            </a:r>
          </a:p>
        </p:txBody>
      </p:sp>
      <p:sp>
        <p:nvSpPr>
          <p:cNvPr id="551" name="SERVICE">
            <a:hlinkClick r:id="rId2" action="ppaction://hlinksldjump"/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8704736" y="375754"/>
            <a:ext cx="600507" cy="1856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SERVICE</a:t>
            </a:r>
          </a:p>
        </p:txBody>
      </p:sp>
      <p:sp>
        <p:nvSpPr>
          <p:cNvPr id="552" name="TEAM">
            <a:hlinkClick r:id="" action="ppaction://noaction"/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7942504" y="375754"/>
            <a:ext cx="600507" cy="1856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>
                    <a:alpha val="50000"/>
                  </a:srgbClr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TEAM</a:t>
            </a:r>
          </a:p>
        </p:txBody>
      </p:sp>
      <p:sp>
        <p:nvSpPr>
          <p:cNvPr id="553" name="ABOUT US">
            <a:hlinkClick r:id="rId3" action="ppaction://hlinksldjump"/>
          </p:cNvPr>
          <p:cNvSpPr txBox="1">
            <a:spLocks noGrp="1"/>
          </p:cNvSpPr>
          <p:nvPr>
            <p:ph type="body" sz="quarter" idx="18"/>
          </p:nvPr>
        </p:nvSpPr>
        <p:spPr>
          <a:xfrm>
            <a:off x="7213536" y="334204"/>
            <a:ext cx="600507" cy="26879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z="600" spc="150">
                <a:solidFill>
                  <a:srgbClr val="121212">
                    <a:alpha val="50000"/>
                  </a:srgbClr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ABOUT US</a:t>
            </a:r>
          </a:p>
        </p:txBody>
      </p:sp>
      <p:sp>
        <p:nvSpPr>
          <p:cNvPr id="554" name="Home">
            <a:hlinkClick r:id="rId4" action="ppaction://hlinksldjump"/>
          </p:cNvPr>
          <p:cNvSpPr>
            <a:spLocks noGrp="1"/>
          </p:cNvSpPr>
          <p:nvPr>
            <p:ph type="body" sz="quarter" idx="19"/>
          </p:nvPr>
        </p:nvSpPr>
        <p:spPr>
          <a:xfrm>
            <a:off x="11359128" y="423653"/>
            <a:ext cx="100362" cy="89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solidFill>
            <a:srgbClr val="121212"/>
          </a:solidFill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121212"/>
                </a:solidFill>
                <a:latin typeface="Raleway"/>
                <a:sym typeface="Raleway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200">
                <a:solidFill>
                  <a:srgbClr val="121212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5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303693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Affaire."/>
          <p:cNvSpPr txBox="1">
            <a:spLocks noGrp="1"/>
          </p:cNvSpPr>
          <p:nvPr>
            <p:ph type="body" sz="quarter" idx="13"/>
          </p:nvPr>
        </p:nvSpPr>
        <p:spPr>
          <a:xfrm>
            <a:off x="808451" y="446981"/>
            <a:ext cx="627095" cy="383182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1400" spc="-70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defRPr>
            </a:lvl1pPr>
          </a:lstStyle>
          <a:p>
            <a:r>
              <a:t>Affaire.</a:t>
            </a:r>
          </a:p>
        </p:txBody>
      </p:sp>
      <p:sp>
        <p:nvSpPr>
          <p:cNvPr id="563" name="www.domain.com"/>
          <p:cNvSpPr txBox="1">
            <a:spLocks noGrp="1"/>
          </p:cNvSpPr>
          <p:nvPr>
            <p:ph type="body" sz="quarter" idx="14"/>
          </p:nvPr>
        </p:nvSpPr>
        <p:spPr>
          <a:xfrm>
            <a:off x="778032" y="5986730"/>
            <a:ext cx="935382" cy="252696"/>
          </a:xfrm>
          <a:prstGeom prst="rect">
            <a:avLst/>
          </a:prstGeom>
        </p:spPr>
        <p:txBody>
          <a:bodyPr wrap="none" lIns="45719" tIns="45719" rIns="45719" bIns="45719" anchor="t">
            <a:sp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800" spc="16">
                <a:solidFill>
                  <a:srgbClr val="080F0F">
                    <a:alpha val="84915"/>
                  </a:srgbClr>
                </a:solidFill>
                <a:latin typeface="Lato-Light"/>
                <a:ea typeface="Lato-Light"/>
                <a:cs typeface="Lato-Light"/>
                <a:sym typeface="Lato-Light"/>
              </a:defRPr>
            </a:lvl1pPr>
          </a:lstStyle>
          <a:p>
            <a:r>
              <a:t>www.domain.com</a:t>
            </a:r>
          </a:p>
        </p:txBody>
      </p:sp>
      <p:sp>
        <p:nvSpPr>
          <p:cNvPr id="5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04011" y="5936057"/>
            <a:ext cx="362280" cy="333425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110021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5988630" y="6540500"/>
            <a:ext cx="208390" cy="194925"/>
          </a:xfrm>
        </p:spPr>
        <p:txBody>
          <a:bodyPr/>
          <a:lstStyle/>
          <a:p>
            <a:fld id="{93B93ED8-0A28-144B-8090-401152FB91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119913"/>
            <a:ext cx="10972800" cy="49125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44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5988630" y="6540500"/>
            <a:ext cx="208390" cy="194925"/>
          </a:xfrm>
        </p:spPr>
        <p:txBody>
          <a:bodyPr/>
          <a:lstStyle/>
          <a:p>
            <a:fld id="{93B93ED8-0A28-144B-8090-401152FB91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119913"/>
            <a:ext cx="10972800" cy="49125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59553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5988630" y="6540500"/>
            <a:ext cx="208390" cy="194925"/>
          </a:xfrm>
        </p:spPr>
        <p:txBody>
          <a:bodyPr/>
          <a:lstStyle/>
          <a:p>
            <a:fld id="{93B93ED8-0A28-144B-8090-401152FB91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119913"/>
            <a:ext cx="10972800" cy="49125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46444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5988630" y="6540500"/>
            <a:ext cx="208390" cy="194925"/>
          </a:xfrm>
        </p:spPr>
        <p:txBody>
          <a:bodyPr/>
          <a:lstStyle/>
          <a:p>
            <a:fld id="{93B93ED8-0A28-144B-8090-401152FB91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119913"/>
            <a:ext cx="10972800" cy="49125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53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ptionalTitle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2878D3-652C-5D4C-B6A1-E736192B0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7833E-BADB-7D43-BDB0-69C110C30E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FE9780-FB56-C740-A572-491C251D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EC081-C6E8-D14C-AFE3-4C1183AE6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55317EE-2A29-0C41-B384-D80E1B026C8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© 2019 Affaire">
            <a:extLst>
              <a:ext uri="{FF2B5EF4-FFF2-40B4-BE49-F238E27FC236}">
                <a16:creationId xmlns:a16="http://schemas.microsoft.com/office/drawing/2014/main" id="{F549157A-496A-1F4A-877E-E0F005B9FF7E}"/>
              </a:ext>
            </a:extLst>
          </p:cNvPr>
          <p:cNvSpPr txBox="1"/>
          <p:nvPr userDrawn="1"/>
        </p:nvSpPr>
        <p:spPr>
          <a:xfrm>
            <a:off x="483637" y="6021274"/>
            <a:ext cx="585794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n-US" sz="1000" b="1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000" b="1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000" b="0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000" b="0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2022 OFS </a:t>
            </a:r>
            <a:r>
              <a:rPr lang="en-US" sz="1000" b="0" i="0" kern="1200" dirty="0" err="1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</a:p>
          <a:p>
            <a:pPr algn="l"/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OFS Proprietary and Confidential</a:t>
            </a: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A419C13-8E77-0913-56FA-BFA8EACA2468}"/>
              </a:ext>
            </a:extLst>
          </p:cNvPr>
          <p:cNvSpPr/>
          <p:nvPr userDrawn="1"/>
        </p:nvSpPr>
        <p:spPr>
          <a:xfrm>
            <a:off x="8824695" y="5787891"/>
            <a:ext cx="3394151" cy="797640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  <a:gd name="connsiteX0" fmla="*/ 229887 w 7724489"/>
              <a:gd name="connsiteY0" fmla="*/ 0 h 1821661"/>
              <a:gd name="connsiteX1" fmla="*/ 4497087 w 7724489"/>
              <a:gd name="connsiteY1" fmla="*/ 0 h 1821661"/>
              <a:gd name="connsiteX2" fmla="*/ 7724489 w 7724489"/>
              <a:gd name="connsiteY2" fmla="*/ 1821661 h 1821661"/>
              <a:gd name="connsiteX3" fmla="*/ 229887 w 7724489"/>
              <a:gd name="connsiteY3" fmla="*/ 1821661 h 1821661"/>
              <a:gd name="connsiteX4" fmla="*/ 229887 w 7724489"/>
              <a:gd name="connsiteY4" fmla="*/ 0 h 1821661"/>
              <a:gd name="connsiteX0" fmla="*/ 229887 w 7751612"/>
              <a:gd name="connsiteY0" fmla="*/ 0 h 1821661"/>
              <a:gd name="connsiteX1" fmla="*/ 7751612 w 7751612"/>
              <a:gd name="connsiteY1" fmla="*/ 0 h 1821661"/>
              <a:gd name="connsiteX2" fmla="*/ 7724489 w 7751612"/>
              <a:gd name="connsiteY2" fmla="*/ 1821661 h 1821661"/>
              <a:gd name="connsiteX3" fmla="*/ 229887 w 7751612"/>
              <a:gd name="connsiteY3" fmla="*/ 1821661 h 1821661"/>
              <a:gd name="connsiteX4" fmla="*/ 229887 w 7751612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612" h="1821661">
                <a:moveTo>
                  <a:pt x="229887" y="0"/>
                </a:moveTo>
                <a:lnTo>
                  <a:pt x="7751612" y="0"/>
                </a:lnTo>
                <a:lnTo>
                  <a:pt x="7724489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127000" sx="105000" sy="105000" algn="ctr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EFE9D72-4DC9-5945-98AF-3018FC2ECA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624" y="5909809"/>
            <a:ext cx="2623739" cy="5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4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C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5988630" y="6540500"/>
            <a:ext cx="208390" cy="194925"/>
          </a:xfrm>
        </p:spPr>
        <p:txBody>
          <a:bodyPr/>
          <a:lstStyle/>
          <a:p>
            <a:fld id="{93B93ED8-0A28-144B-8090-401152FB915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600" y="1119913"/>
            <a:ext cx="10972800" cy="491259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7836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8000" y="341332"/>
            <a:ext cx="10022417" cy="531813"/>
          </a:xfrm>
          <a:prstGeom prst="rect">
            <a:avLst/>
          </a:prstGeom>
        </p:spPr>
        <p:txBody>
          <a:bodyPr lIns="91362" tIns="45683" rIns="91362" bIns="45683" anchor="t"/>
          <a:lstStyle>
            <a:lvl1pPr algn="l">
              <a:defRPr sz="2000">
                <a:latin typeface="Franklin Gothic Book" charset="0"/>
                <a:ea typeface="Franklin Gothic Book" charset="0"/>
                <a:cs typeface="Franklin Gothic 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8000" y="627063"/>
            <a:ext cx="10022417" cy="285750"/>
          </a:xfrm>
          <a:prstGeom prst="rect">
            <a:avLst/>
          </a:prstGeom>
        </p:spPr>
        <p:txBody>
          <a:bodyPr lIns="91362" tIns="45683" rIns="91362" bIns="45683"/>
          <a:lstStyle>
            <a:lvl1pPr marL="0" indent="0" algn="l">
              <a:buNone/>
              <a:defRPr sz="1584" i="1">
                <a:latin typeface="Times New Roman" charset="0"/>
                <a:ea typeface="Times New Roman" charset="0"/>
                <a:cs typeface="Times New Roman" charset="0"/>
              </a:defRPr>
            </a:lvl1pPr>
            <a:lvl2pPr marL="456828" indent="0" algn="ctr">
              <a:buNone/>
              <a:defRPr sz="2000"/>
            </a:lvl2pPr>
            <a:lvl3pPr marL="913652" indent="0" algn="ctr">
              <a:buNone/>
              <a:defRPr sz="1834"/>
            </a:lvl3pPr>
            <a:lvl4pPr marL="1370475" indent="0" algn="ctr">
              <a:buNone/>
              <a:defRPr sz="1584"/>
            </a:lvl4pPr>
            <a:lvl5pPr marL="1827306" indent="0" algn="ctr">
              <a:buNone/>
              <a:defRPr sz="1584"/>
            </a:lvl5pPr>
            <a:lvl6pPr marL="2284134" indent="0" algn="ctr">
              <a:buNone/>
              <a:defRPr sz="1584"/>
            </a:lvl6pPr>
            <a:lvl7pPr marL="2740948" indent="0" algn="ctr">
              <a:buNone/>
              <a:defRPr sz="1584"/>
            </a:lvl7pPr>
            <a:lvl8pPr marL="3197776" indent="0" algn="ctr">
              <a:buNone/>
              <a:defRPr sz="1584"/>
            </a:lvl8pPr>
            <a:lvl9pPr marL="3654602" indent="0" algn="ctr">
              <a:buNone/>
              <a:defRPr sz="1584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570964" y="341313"/>
            <a:ext cx="2049" cy="571500"/>
          </a:xfrm>
          <a:prstGeom prst="line">
            <a:avLst/>
          </a:prstGeom>
          <a:ln w="12700">
            <a:solidFill>
              <a:srgbClr val="2B2B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1778026" y="1825625"/>
            <a:ext cx="4762501" cy="4351339"/>
          </a:xfrm>
          <a:prstGeom prst="rect">
            <a:avLst/>
          </a:prstGeom>
        </p:spPr>
        <p:txBody>
          <a:bodyPr lIns="91362" tIns="45683" rIns="91362" bIns="45683" numCol="1" spcCol="456820"/>
          <a:lstStyle>
            <a:lvl1pPr>
              <a:defRPr sz="1750"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 sz="1750"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>
              <a:defRPr sz="1500"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>
              <a:defRPr sz="1500"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defRPr sz="1500"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26" y="380366"/>
            <a:ext cx="952501" cy="49276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7046408" y="1825625"/>
            <a:ext cx="4762501" cy="4351339"/>
          </a:xfrm>
          <a:prstGeom prst="rect">
            <a:avLst/>
          </a:prstGeom>
        </p:spPr>
        <p:txBody>
          <a:bodyPr lIns="91362" tIns="45683" rIns="91362" bIns="45683" numCol="1" spcCol="456820"/>
          <a:lstStyle>
            <a:lvl1pPr>
              <a:defRPr sz="1750">
                <a:latin typeface="Franklin Gothic Book" charset="0"/>
                <a:ea typeface="Franklin Gothic Book" charset="0"/>
                <a:cs typeface="Franklin Gothic Book" charset="0"/>
              </a:defRPr>
            </a:lvl1pPr>
            <a:lvl2pPr>
              <a:defRPr sz="1750"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>
              <a:defRPr sz="1500"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>
              <a:defRPr sz="1500"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>
              <a:defRPr sz="1500">
                <a:latin typeface="Franklin Gothic Book" charset="0"/>
                <a:ea typeface="Franklin Gothic Book" charset="0"/>
                <a:cs typeface="Franklin Gothic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082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F97ACF-0D89-5147-BA3E-98EDF7351DAD}"/>
              </a:ext>
            </a:extLst>
          </p:cNvPr>
          <p:cNvSpPr/>
          <p:nvPr userDrawn="1"/>
        </p:nvSpPr>
        <p:spPr>
          <a:xfrm>
            <a:off x="0" y="-14638"/>
            <a:ext cx="4038600" cy="687263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37" y="1719260"/>
            <a:ext cx="3554963" cy="68580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Our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637" y="2457075"/>
            <a:ext cx="3554963" cy="34337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FBF5C5-25FB-9F48-973E-0601916826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22237" y="1719260"/>
            <a:ext cx="699468" cy="47324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01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D59969-CEF5-7A4C-B509-699A728985E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22237" y="2379743"/>
            <a:ext cx="699468" cy="47324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02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1AD021-87B1-EF45-A32D-D9F0616B81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522237" y="3040226"/>
            <a:ext cx="699468" cy="47324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03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EDC461-963E-FC4E-A8DC-6287CBDB776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522237" y="3700709"/>
            <a:ext cx="699468" cy="47324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04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BCE2129-4451-444A-9AB4-0119DE14357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522237" y="4361192"/>
            <a:ext cx="699468" cy="47324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b="1"/>
              <a:t>05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49EB9C0-9335-CE49-BD33-9EF3C6C5D45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512837" y="1719260"/>
            <a:ext cx="6205921" cy="47324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7B48856-36BD-4341-888D-96865ADFF26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512836" y="2379743"/>
            <a:ext cx="6205921" cy="47324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676E344-67AE-AB49-93C4-4BBECF80B4D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512836" y="3040226"/>
            <a:ext cx="6205921" cy="47324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D9849F-CC6E-F24D-94C5-9C70CF3040C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512836" y="3700709"/>
            <a:ext cx="6205921" cy="47324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7E74FC6-C81C-B44E-9180-73EC296C319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512835" y="4361192"/>
            <a:ext cx="6205921" cy="47324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4" name="© 2019 Affaire">
            <a:extLst>
              <a:ext uri="{FF2B5EF4-FFF2-40B4-BE49-F238E27FC236}">
                <a16:creationId xmlns:a16="http://schemas.microsoft.com/office/drawing/2014/main" id="{3F0BAE34-DC69-864E-A74D-B9887758F077}"/>
              </a:ext>
            </a:extLst>
          </p:cNvPr>
          <p:cNvSpPr txBox="1"/>
          <p:nvPr userDrawn="1"/>
        </p:nvSpPr>
        <p:spPr>
          <a:xfrm>
            <a:off x="483637" y="6021274"/>
            <a:ext cx="585794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n-US" sz="1000" b="1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000" b="1" i="0" kern="1200" baseline="300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000" b="0" i="0" kern="1200" baseline="300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000" b="0" i="0" kern="1200" baseline="300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0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2022 OFS </a:t>
            </a:r>
            <a:r>
              <a:rPr lang="en-US" sz="1000" b="0" i="0" kern="120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0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</a:p>
          <a:p>
            <a:pPr algn="l"/>
            <a:r>
              <a:rPr lang="en-US" sz="1000" b="0" i="0" kern="120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OFS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522665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-Blue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F97ACF-0D89-5147-BA3E-98EDF7351DAD}"/>
              </a:ext>
            </a:extLst>
          </p:cNvPr>
          <p:cNvSpPr/>
          <p:nvPr userDrawn="1"/>
        </p:nvSpPr>
        <p:spPr>
          <a:xfrm>
            <a:off x="0" y="-14638"/>
            <a:ext cx="4038600" cy="687263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637" y="1719260"/>
            <a:ext cx="3554963" cy="685801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Our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3637" y="2457075"/>
            <a:ext cx="3554963" cy="34337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FontTx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accent1">
                    <a:lumMod val="50000"/>
                  </a:schemeClr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Presentation Name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FBF5C5-25FB-9F48-973E-0601916826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22237" y="1719260"/>
            <a:ext cx="699468" cy="47324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b="1"/>
              <a:t>01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D59969-CEF5-7A4C-B509-699A728985E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522237" y="2379743"/>
            <a:ext cx="699468" cy="47324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b="1"/>
              <a:t>02</a:t>
            </a:r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1AD021-87B1-EF45-A32D-D9F0616B81A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522237" y="3040226"/>
            <a:ext cx="699468" cy="47324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b="1"/>
              <a:t>03</a:t>
            </a:r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EDC461-963E-FC4E-A8DC-6287CBDB776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522237" y="3700709"/>
            <a:ext cx="699468" cy="47324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b="1"/>
              <a:t>04</a:t>
            </a:r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BCE2129-4451-444A-9AB4-0119DE14357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522237" y="4361192"/>
            <a:ext cx="699468" cy="473248"/>
          </a:xfr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pPr lvl="0"/>
            <a:r>
              <a:rPr lang="en-US" b="1"/>
              <a:t>05</a:t>
            </a:r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49EB9C0-9335-CE49-BD33-9EF3C6C5D45B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512837" y="1719260"/>
            <a:ext cx="6205921" cy="47324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87B48856-36BD-4341-888D-96865ADFF26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5512836" y="2379743"/>
            <a:ext cx="6205921" cy="47324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676E344-67AE-AB49-93C4-4BBECF80B4D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512836" y="3040226"/>
            <a:ext cx="6205921" cy="47324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D9849F-CC6E-F24D-94C5-9C70CF3040C9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5512836" y="3700709"/>
            <a:ext cx="6205921" cy="47324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7E74FC6-C81C-B44E-9180-73EC296C319F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5512835" y="4361192"/>
            <a:ext cx="6205921" cy="47324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Name of Section</a:t>
            </a:r>
          </a:p>
        </p:txBody>
      </p:sp>
      <p:sp>
        <p:nvSpPr>
          <p:cNvPr id="24" name="© 2019 Affaire">
            <a:extLst>
              <a:ext uri="{FF2B5EF4-FFF2-40B4-BE49-F238E27FC236}">
                <a16:creationId xmlns:a16="http://schemas.microsoft.com/office/drawing/2014/main" id="{72C22D1A-4C8B-4149-85FC-D4E4C2B88022}"/>
              </a:ext>
            </a:extLst>
          </p:cNvPr>
          <p:cNvSpPr txBox="1"/>
          <p:nvPr userDrawn="1"/>
        </p:nvSpPr>
        <p:spPr>
          <a:xfrm>
            <a:off x="483637" y="6021274"/>
            <a:ext cx="585794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n-US" sz="1000" b="1" i="0" kern="1200" dirty="0">
                <a:solidFill>
                  <a:schemeClr val="tx2">
                    <a:lumMod val="25000"/>
                    <a:lumOff val="75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000" b="1" i="0" kern="1200" baseline="30000" dirty="0">
                <a:solidFill>
                  <a:schemeClr val="tx2">
                    <a:lumMod val="25000"/>
                    <a:lumOff val="75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000" b="0" i="0" kern="1200" baseline="30000" dirty="0">
                <a:solidFill>
                  <a:schemeClr val="tx2">
                    <a:lumMod val="25000"/>
                    <a:lumOff val="75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000" b="0" i="0" kern="1200" baseline="30000" dirty="0">
                <a:solidFill>
                  <a:schemeClr val="tx2">
                    <a:lumMod val="25000"/>
                    <a:lumOff val="75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000" b="0" i="0" kern="1200" dirty="0">
                <a:solidFill>
                  <a:schemeClr val="tx2">
                    <a:lumMod val="25000"/>
                    <a:lumOff val="75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2022 OFS </a:t>
            </a:r>
            <a:r>
              <a:rPr lang="en-US" sz="1000" b="0" i="0" kern="1200" dirty="0" err="1">
                <a:solidFill>
                  <a:schemeClr val="tx2">
                    <a:lumMod val="25000"/>
                    <a:lumOff val="75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000" b="0" i="0" kern="1200" dirty="0">
                <a:solidFill>
                  <a:schemeClr val="tx2">
                    <a:lumMod val="25000"/>
                    <a:lumOff val="75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</a:p>
          <a:p>
            <a:pPr algn="l"/>
            <a:r>
              <a:rPr lang="en-US" sz="1000" b="0" i="0" kern="1200" dirty="0">
                <a:solidFill>
                  <a:schemeClr val="tx2">
                    <a:lumMod val="25000"/>
                    <a:lumOff val="75000"/>
                  </a:schemeClr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OFS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63780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48A0A7-0651-EB4D-BF2B-2BDA52A46CA9}"/>
              </a:ext>
            </a:extLst>
          </p:cNvPr>
          <p:cNvSpPr/>
          <p:nvPr userDrawn="1"/>
        </p:nvSpPr>
        <p:spPr>
          <a:xfrm>
            <a:off x="-2" y="472427"/>
            <a:ext cx="123988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1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Blue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48A0A7-0651-EB4D-BF2B-2BDA52A46CA9}"/>
              </a:ext>
            </a:extLst>
          </p:cNvPr>
          <p:cNvSpPr/>
          <p:nvPr userDrawn="1"/>
        </p:nvSpPr>
        <p:spPr>
          <a:xfrm>
            <a:off x="-2" y="472427"/>
            <a:ext cx="123988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18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 on Righthand Thi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9CAEFFE-3325-E34B-A06C-D68A6CF39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0225" y="0"/>
            <a:ext cx="4041775" cy="6858000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9B567-B7DB-2546-99D4-EBA499BB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7" y="472426"/>
            <a:ext cx="7209935" cy="685801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03EF-8FA2-544A-A7CB-CF867F4B0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37" y="1825625"/>
            <a:ext cx="7209935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AE5C-1828-884D-92E6-BC8A4DAA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A316-2666-F044-B2FD-3E4636B56C6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48A0A7-0651-EB4D-BF2B-2BDA52A46CA9}"/>
              </a:ext>
            </a:extLst>
          </p:cNvPr>
          <p:cNvSpPr/>
          <p:nvPr userDrawn="1"/>
        </p:nvSpPr>
        <p:spPr>
          <a:xfrm>
            <a:off x="-2" y="472427"/>
            <a:ext cx="123988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© 2019 Affaire">
            <a:extLst>
              <a:ext uri="{FF2B5EF4-FFF2-40B4-BE49-F238E27FC236}">
                <a16:creationId xmlns:a16="http://schemas.microsoft.com/office/drawing/2014/main" id="{27099114-6690-6E48-9E8A-CAAE66D97A8E}"/>
              </a:ext>
            </a:extLst>
          </p:cNvPr>
          <p:cNvSpPr txBox="1"/>
          <p:nvPr userDrawn="1"/>
        </p:nvSpPr>
        <p:spPr>
          <a:xfrm>
            <a:off x="8929351" y="471577"/>
            <a:ext cx="2588850" cy="264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/>
            <a:r>
              <a:rPr sz="1050" b="0" i="0">
                <a:solidFill>
                  <a:schemeClr val="accent6"/>
                </a:solidFill>
                <a:latin typeface="Lato" panose="020F0502020204030203" pitchFamily="34" charset="77"/>
              </a:rPr>
              <a:t>© 20</a:t>
            </a:r>
            <a:r>
              <a:rPr lang="en-US" sz="1050" b="0" i="0">
                <a:solidFill>
                  <a:schemeClr val="accent6"/>
                </a:solidFill>
                <a:latin typeface="Lato" panose="020F0502020204030203" pitchFamily="34" charset="77"/>
              </a:rPr>
              <a:t>20</a:t>
            </a:r>
            <a:endParaRPr sz="1050" b="1" i="0">
              <a:solidFill>
                <a:schemeClr val="accent6"/>
              </a:solidFill>
              <a:latin typeface="Lato" panose="020F0502020204030203" pitchFamily="34" charset="77"/>
              <a:ea typeface="Lato Bold"/>
              <a:cs typeface="Lato Bold"/>
              <a:sym typeface="Lato Bold"/>
            </a:endParaRPr>
          </a:p>
        </p:txBody>
      </p:sp>
      <p:sp>
        <p:nvSpPr>
          <p:cNvPr id="10" name="Rectangle 16">
            <a:extLst>
              <a:ext uri="{FF2B5EF4-FFF2-40B4-BE49-F238E27FC236}">
                <a16:creationId xmlns:a16="http://schemas.microsoft.com/office/drawing/2014/main" id="{1786B72E-4369-F5E7-1A32-1C5DD7864670}"/>
              </a:ext>
            </a:extLst>
          </p:cNvPr>
          <p:cNvSpPr/>
          <p:nvPr userDrawn="1"/>
        </p:nvSpPr>
        <p:spPr>
          <a:xfrm>
            <a:off x="8824695" y="5787891"/>
            <a:ext cx="3394151" cy="797640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  <a:gd name="connsiteX0" fmla="*/ 229887 w 7724489"/>
              <a:gd name="connsiteY0" fmla="*/ 0 h 1821661"/>
              <a:gd name="connsiteX1" fmla="*/ 4497087 w 7724489"/>
              <a:gd name="connsiteY1" fmla="*/ 0 h 1821661"/>
              <a:gd name="connsiteX2" fmla="*/ 7724489 w 7724489"/>
              <a:gd name="connsiteY2" fmla="*/ 1821661 h 1821661"/>
              <a:gd name="connsiteX3" fmla="*/ 229887 w 7724489"/>
              <a:gd name="connsiteY3" fmla="*/ 1821661 h 1821661"/>
              <a:gd name="connsiteX4" fmla="*/ 229887 w 7724489"/>
              <a:gd name="connsiteY4" fmla="*/ 0 h 1821661"/>
              <a:gd name="connsiteX0" fmla="*/ 229887 w 7751612"/>
              <a:gd name="connsiteY0" fmla="*/ 0 h 1821661"/>
              <a:gd name="connsiteX1" fmla="*/ 7751612 w 7751612"/>
              <a:gd name="connsiteY1" fmla="*/ 0 h 1821661"/>
              <a:gd name="connsiteX2" fmla="*/ 7724489 w 7751612"/>
              <a:gd name="connsiteY2" fmla="*/ 1821661 h 1821661"/>
              <a:gd name="connsiteX3" fmla="*/ 229887 w 7751612"/>
              <a:gd name="connsiteY3" fmla="*/ 1821661 h 1821661"/>
              <a:gd name="connsiteX4" fmla="*/ 229887 w 7751612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612" h="1821661">
                <a:moveTo>
                  <a:pt x="229887" y="0"/>
                </a:moveTo>
                <a:lnTo>
                  <a:pt x="7751612" y="0"/>
                </a:lnTo>
                <a:lnTo>
                  <a:pt x="7724489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127000" sx="105000" sy="105000" algn="ctr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2B82A9C-1244-C2F3-09F0-58824C9AB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624" y="5909809"/>
            <a:ext cx="2623739" cy="5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204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EADFA8-29FD-6A48-8CB0-E3A56084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37" y="472426"/>
            <a:ext cx="10515600" cy="685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0ECCA-C049-9349-B548-CDF4DAC58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7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FA117-ACA9-2442-A4C2-E4BAD9659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60658" y="472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6C2FA316-2666-F044-B2FD-3E4636B56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© 2019 Affaire">
            <a:extLst>
              <a:ext uri="{FF2B5EF4-FFF2-40B4-BE49-F238E27FC236}">
                <a16:creationId xmlns:a16="http://schemas.microsoft.com/office/drawing/2014/main" id="{53BC541F-EEAE-1F4D-A1D3-948F424C8FBB}"/>
              </a:ext>
            </a:extLst>
          </p:cNvPr>
          <p:cNvSpPr txBox="1"/>
          <p:nvPr userDrawn="1"/>
        </p:nvSpPr>
        <p:spPr>
          <a:xfrm>
            <a:off x="483637" y="6021274"/>
            <a:ext cx="585794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en-US" sz="1000" b="1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Your Optical Fiber Solutions Partner</a:t>
            </a:r>
            <a:r>
              <a:rPr lang="en-US" sz="1000" b="1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® </a:t>
            </a:r>
            <a:r>
              <a:rPr lang="en-US" sz="1000" b="0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 </a:t>
            </a:r>
            <a:br>
              <a:rPr lang="en-US" sz="1000" b="0" i="0" kern="1200" baseline="300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</a:br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Copyright © 2023 OFS </a:t>
            </a:r>
            <a:r>
              <a:rPr lang="en-US" sz="1000" b="0" i="0" kern="1200" dirty="0" err="1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Fitel</a:t>
            </a:r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, LLC. All Rights Reserved.</a:t>
            </a:r>
          </a:p>
          <a:p>
            <a:pPr algn="l"/>
            <a:r>
              <a:rPr lang="en-US" sz="1000" b="0" i="0" kern="1200" dirty="0">
                <a:solidFill>
                  <a:schemeClr val="accent5"/>
                </a:solidFill>
                <a:effectLst/>
                <a:latin typeface="Lato" panose="020F0502020204030203" pitchFamily="34" charset="77"/>
                <a:ea typeface="+mn-ea"/>
                <a:cs typeface="+mn-cs"/>
              </a:rPr>
              <a:t>OFS Proprietary and Confidential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876105C4-346A-BC92-1D72-9894900EE5AC}"/>
              </a:ext>
            </a:extLst>
          </p:cNvPr>
          <p:cNvSpPr/>
          <p:nvPr userDrawn="1"/>
        </p:nvSpPr>
        <p:spPr>
          <a:xfrm>
            <a:off x="8824695" y="5787891"/>
            <a:ext cx="3394151" cy="797640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  <a:gd name="connsiteX0" fmla="*/ 229887 w 7724489"/>
              <a:gd name="connsiteY0" fmla="*/ 0 h 1821661"/>
              <a:gd name="connsiteX1" fmla="*/ 4497087 w 7724489"/>
              <a:gd name="connsiteY1" fmla="*/ 0 h 1821661"/>
              <a:gd name="connsiteX2" fmla="*/ 7724489 w 7724489"/>
              <a:gd name="connsiteY2" fmla="*/ 1821661 h 1821661"/>
              <a:gd name="connsiteX3" fmla="*/ 229887 w 7724489"/>
              <a:gd name="connsiteY3" fmla="*/ 1821661 h 1821661"/>
              <a:gd name="connsiteX4" fmla="*/ 229887 w 7724489"/>
              <a:gd name="connsiteY4" fmla="*/ 0 h 1821661"/>
              <a:gd name="connsiteX0" fmla="*/ 229887 w 7751612"/>
              <a:gd name="connsiteY0" fmla="*/ 0 h 1821661"/>
              <a:gd name="connsiteX1" fmla="*/ 7751612 w 7751612"/>
              <a:gd name="connsiteY1" fmla="*/ 0 h 1821661"/>
              <a:gd name="connsiteX2" fmla="*/ 7724489 w 7751612"/>
              <a:gd name="connsiteY2" fmla="*/ 1821661 h 1821661"/>
              <a:gd name="connsiteX3" fmla="*/ 229887 w 7751612"/>
              <a:gd name="connsiteY3" fmla="*/ 1821661 h 1821661"/>
              <a:gd name="connsiteX4" fmla="*/ 229887 w 7751612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1612" h="1821661">
                <a:moveTo>
                  <a:pt x="229887" y="0"/>
                </a:moveTo>
                <a:lnTo>
                  <a:pt x="7751612" y="0"/>
                </a:lnTo>
                <a:lnTo>
                  <a:pt x="7724489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>
            <a:outerShdw blurRad="127000" sx="105000" sy="105000" algn="ctr" rotWithShape="0">
              <a:prstClr val="black">
                <a:alpha val="2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A163F"/>
              </a:solidFill>
              <a:effectLst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61041AC-9ED0-EF91-26CC-B50810FF94D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624" y="5909809"/>
            <a:ext cx="2623739" cy="5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150">
          <a:solidFill>
            <a:schemeClr val="tx1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8630" y="6540500"/>
            <a:ext cx="208390" cy="1949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lnSpc>
                <a:spcPct val="100000"/>
              </a:lnSpc>
              <a:defRPr sz="600" spc="0">
                <a:solidFill>
                  <a:srgbClr val="0A163F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265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</p:sldLayoutIdLst>
  <p:transition spd="med"/>
  <p:hf hdr="0" ftr="0" dt="0"/>
  <p:txStyles>
    <p:titleStyle>
      <a:lvl1pPr marL="0" marR="0" indent="0" algn="l" defTabSz="4127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-131" baseline="0">
          <a:solidFill>
            <a:schemeClr val="accent5"/>
          </a:solidFill>
          <a:uFillTx/>
          <a:latin typeface="+mn-lt"/>
          <a:ea typeface="+mn-ea"/>
          <a:cs typeface="+mn-cs"/>
          <a:sym typeface="Ubuntu Bold"/>
        </a:defRPr>
      </a:lvl1pPr>
      <a:lvl2pPr marL="0" marR="0" indent="0" algn="l" defTabSz="4127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-131" baseline="0">
          <a:solidFill>
            <a:schemeClr val="accent5"/>
          </a:solidFill>
          <a:uFillTx/>
          <a:latin typeface="+mn-lt"/>
          <a:ea typeface="+mn-ea"/>
          <a:cs typeface="+mn-cs"/>
          <a:sym typeface="Ubuntu Bold"/>
        </a:defRPr>
      </a:lvl2pPr>
      <a:lvl3pPr marL="0" marR="0" indent="0" algn="l" defTabSz="4127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-131" baseline="0">
          <a:solidFill>
            <a:schemeClr val="accent5"/>
          </a:solidFill>
          <a:uFillTx/>
          <a:latin typeface="+mn-lt"/>
          <a:ea typeface="+mn-ea"/>
          <a:cs typeface="+mn-cs"/>
          <a:sym typeface="Ubuntu Bold"/>
        </a:defRPr>
      </a:lvl3pPr>
      <a:lvl4pPr marL="0" marR="0" indent="0" algn="l" defTabSz="4127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-131" baseline="0">
          <a:solidFill>
            <a:schemeClr val="accent5"/>
          </a:solidFill>
          <a:uFillTx/>
          <a:latin typeface="+mn-lt"/>
          <a:ea typeface="+mn-ea"/>
          <a:cs typeface="+mn-cs"/>
          <a:sym typeface="Ubuntu Bold"/>
        </a:defRPr>
      </a:lvl4pPr>
      <a:lvl5pPr marL="0" marR="0" indent="0" algn="l" defTabSz="4127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-131" baseline="0">
          <a:solidFill>
            <a:schemeClr val="accent5"/>
          </a:solidFill>
          <a:uFillTx/>
          <a:latin typeface="+mn-lt"/>
          <a:ea typeface="+mn-ea"/>
          <a:cs typeface="+mn-cs"/>
          <a:sym typeface="Ubuntu Bold"/>
        </a:defRPr>
      </a:lvl5pPr>
      <a:lvl6pPr marL="0" marR="0" indent="0" algn="l" defTabSz="4127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-131" baseline="0">
          <a:solidFill>
            <a:schemeClr val="accent5"/>
          </a:solidFill>
          <a:uFillTx/>
          <a:latin typeface="+mn-lt"/>
          <a:ea typeface="+mn-ea"/>
          <a:cs typeface="+mn-cs"/>
          <a:sym typeface="Ubuntu Bold"/>
        </a:defRPr>
      </a:lvl6pPr>
      <a:lvl7pPr marL="0" marR="0" indent="0" algn="l" defTabSz="4127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-131" baseline="0">
          <a:solidFill>
            <a:schemeClr val="accent5"/>
          </a:solidFill>
          <a:uFillTx/>
          <a:latin typeface="+mn-lt"/>
          <a:ea typeface="+mn-ea"/>
          <a:cs typeface="+mn-cs"/>
          <a:sym typeface="Ubuntu Bold"/>
        </a:defRPr>
      </a:lvl7pPr>
      <a:lvl8pPr marL="0" marR="0" indent="0" algn="l" defTabSz="4127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-131" baseline="0">
          <a:solidFill>
            <a:schemeClr val="accent5"/>
          </a:solidFill>
          <a:uFillTx/>
          <a:latin typeface="+mn-lt"/>
          <a:ea typeface="+mn-ea"/>
          <a:cs typeface="+mn-cs"/>
          <a:sym typeface="Ubuntu Bold"/>
        </a:defRPr>
      </a:lvl8pPr>
      <a:lvl9pPr marL="0" marR="0" indent="0" algn="l" defTabSz="41275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50" b="0" i="0" u="none" strike="noStrike" cap="none" spc="-131" baseline="0">
          <a:solidFill>
            <a:schemeClr val="accent5"/>
          </a:solidFill>
          <a:uFillTx/>
          <a:latin typeface="+mn-lt"/>
          <a:ea typeface="+mn-ea"/>
          <a:cs typeface="+mn-cs"/>
          <a:sym typeface="Ubuntu Bold"/>
        </a:defRPr>
      </a:lvl9pPr>
    </p:titleStyle>
    <p:bodyStyle>
      <a:lvl1pPr marL="244740" marR="0" indent="-24474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185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1pPr>
      <a:lvl2pPr marL="562240" marR="0" indent="-24474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185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2pPr>
      <a:lvl3pPr marL="879740" marR="0" indent="-24474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185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3pPr>
      <a:lvl4pPr marL="1197240" marR="0" indent="-24474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185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4pPr>
      <a:lvl5pPr marL="1514740" marR="0" indent="-24474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185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5pPr>
      <a:lvl6pPr marL="1832240" marR="0" indent="-24474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185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6pPr>
      <a:lvl7pPr marL="2149740" marR="0" indent="-24474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185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7pPr>
      <a:lvl8pPr marL="2467240" marR="0" indent="-24474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185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8pPr>
      <a:lvl9pPr marL="2784740" marR="0" indent="-24474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1850" b="0" i="0" u="none" strike="noStrike" cap="none" spc="0" baseline="0">
          <a:solidFill>
            <a:srgbClr val="000000"/>
          </a:solidFill>
          <a:uFillTx/>
          <a:latin typeface="Lato Regular"/>
          <a:ea typeface="Lato Regular"/>
          <a:cs typeface="Lato Regular"/>
          <a:sym typeface="Lato Regular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Ubuntu Bold"/>
        </a:defRPr>
      </a:lvl1pPr>
      <a:lvl2pPr marL="0" marR="0" indent="1143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Ubuntu Bold"/>
        </a:defRPr>
      </a:lvl2pPr>
      <a:lvl3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Ubuntu Bold"/>
        </a:defRPr>
      </a:lvl3pPr>
      <a:lvl4pPr marL="0" marR="0" indent="3429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Ubuntu Bold"/>
        </a:defRPr>
      </a:lvl4pPr>
      <a:lvl5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Ubuntu Bold"/>
        </a:defRPr>
      </a:lvl5pPr>
      <a:lvl6pPr marL="0" marR="0" indent="5715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Ubuntu Bold"/>
        </a:defRPr>
      </a:lvl6pPr>
      <a:lvl7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Ubuntu Bold"/>
        </a:defRPr>
      </a:lvl7pPr>
      <a:lvl8pPr marL="0" marR="0" indent="8001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Ubuntu Bold"/>
        </a:defRPr>
      </a:lvl8pPr>
      <a:lvl9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Ubuntu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mailto:tstafford@ofsoptics.com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Introduction to microcables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8A545D7-81D0-A056-E50E-82648614FC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6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Microcables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41D775E-7C13-E2A8-2674-670B8C9159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131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 you know where all of your customers are?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1A4-DFF2-43B9-AFCB-BE5CBF92FE73}" type="slidenum">
              <a:rPr lang="en-GB" smtClean="0"/>
              <a:t>11</a:t>
            </a:fld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99139" y="3275747"/>
            <a:ext cx="8405447" cy="7182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500" b="1" i="0" kern="1200">
                <a:solidFill>
                  <a:srgbClr val="CC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/>
              <a:t>Do you know where your customers will be?   </a:t>
            </a:r>
          </a:p>
        </p:txBody>
      </p:sp>
    </p:spTree>
    <p:extLst>
      <p:ext uri="{BB962C8B-B14F-4D97-AF65-F5344CB8AC3E}">
        <p14:creationId xmlns:p14="http://schemas.microsoft.com/office/powerpoint/2010/main" val="133757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 err="1"/>
              <a:t>Microcables</a:t>
            </a:r>
            <a:r>
              <a:rPr lang="en-US" altLang="en-US" dirty="0"/>
              <a:t> and </a:t>
            </a:r>
            <a:r>
              <a:rPr lang="en-US" altLang="en-US" dirty="0" err="1"/>
              <a:t>microducts</a:t>
            </a:r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6527" y="1399573"/>
            <a:ext cx="10515600" cy="43513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Applications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Override - installed in existing ducts with existing cables 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Installed in previously unused </a:t>
            </a:r>
            <a:r>
              <a:rPr lang="en-US" sz="1600" dirty="0" err="1"/>
              <a:t>innerducts</a:t>
            </a:r>
            <a:endParaRPr lang="en-US" sz="1600" dirty="0"/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Greenfield, “grow as you go” applications</a:t>
            </a:r>
            <a:endParaRPr lang="en-US" sz="1600" i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Benefits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Materials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High fiber density - 200% better space efficiency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Labor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Blown cable enables faster deployment than pulled cable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Longer blowing distances, fewer splice points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Smaller, easier to handle, equipment needed for install</a:t>
            </a:r>
          </a:p>
          <a:p>
            <a:pPr lvl="1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Financial/Intangible</a:t>
            </a:r>
          </a:p>
          <a:p>
            <a:pPr lvl="2">
              <a:buFont typeface="Wingdings" panose="05000000000000000000" pitchFamily="2" charset="2"/>
              <a:buChar char="§"/>
              <a:defRPr/>
            </a:pPr>
            <a:r>
              <a:rPr lang="en-US" sz="1600" dirty="0"/>
              <a:t>Flexibility to grow network as needed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2214563" y="-1016000"/>
            <a:ext cx="5105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eaLnBrk="1" hangingPunct="1"/>
            <a:endParaRPr lang="en-US" altLang="en-US" sz="1200">
              <a:cs typeface="Arial" charset="0"/>
            </a:endParaRPr>
          </a:p>
          <a:p>
            <a:pPr eaLnBrk="1" hangingPunct="1"/>
            <a:endParaRPr lang="en-US" altLang="en-US" sz="1200">
              <a:cs typeface="Arial" charset="0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426C4401-2237-7E1C-DF90-294677FB940F}"/>
              </a:ext>
            </a:extLst>
          </p:cNvPr>
          <p:cNvGrpSpPr>
            <a:grpSpLocks/>
          </p:cNvGrpSpPr>
          <p:nvPr/>
        </p:nvGrpSpPr>
        <p:grpSpPr bwMode="auto">
          <a:xfrm>
            <a:off x="9224804" y="4271296"/>
            <a:ext cx="1447800" cy="1371600"/>
            <a:chOff x="3600" y="1776"/>
            <a:chExt cx="1647" cy="1644"/>
          </a:xfrm>
        </p:grpSpPr>
        <p:sp>
          <p:nvSpPr>
            <p:cNvPr id="4" name="Oval 5">
              <a:extLst>
                <a:ext uri="{FF2B5EF4-FFF2-40B4-BE49-F238E27FC236}">
                  <a16:creationId xmlns:a16="http://schemas.microsoft.com/office/drawing/2014/main" id="{1FFC599D-29AD-388C-AA16-17A8C2B3EBB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600" y="1776"/>
              <a:ext cx="1647" cy="1644"/>
            </a:xfrm>
            <a:prstGeom prst="ellipse">
              <a:avLst/>
            </a:prstGeom>
            <a:solidFill>
              <a:srgbClr val="00008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BE6F5174-9645-6D40-F83D-B1AE924FA7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40" y="1925"/>
              <a:ext cx="1366" cy="1349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6" name="Oval 7">
              <a:extLst>
                <a:ext uri="{FF2B5EF4-FFF2-40B4-BE49-F238E27FC236}">
                  <a16:creationId xmlns:a16="http://schemas.microsoft.com/office/drawing/2014/main" id="{EEE18D33-C435-E87C-558A-88276B1118A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83" y="2488"/>
              <a:ext cx="518" cy="517"/>
            </a:xfrm>
            <a:prstGeom prst="ellipse">
              <a:avLst/>
            </a:prstGeom>
            <a:solidFill>
              <a:srgbClr val="0000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7" name="Oval 8">
              <a:extLst>
                <a:ext uri="{FF2B5EF4-FFF2-40B4-BE49-F238E27FC236}">
                  <a16:creationId xmlns:a16="http://schemas.microsoft.com/office/drawing/2014/main" id="{ED9DF363-1DD3-4DF3-21F0-F0FD4AA69AF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36" y="2541"/>
              <a:ext cx="412" cy="41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8" name="Oval 9">
              <a:extLst>
                <a:ext uri="{FF2B5EF4-FFF2-40B4-BE49-F238E27FC236}">
                  <a16:creationId xmlns:a16="http://schemas.microsoft.com/office/drawing/2014/main" id="{BD0FB79D-EED4-D62C-5CB5-8CCF9DFF1A7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28" y="2754"/>
              <a:ext cx="519" cy="516"/>
            </a:xfrm>
            <a:prstGeom prst="ellipse">
              <a:avLst/>
            </a:prstGeom>
            <a:solidFill>
              <a:srgbClr val="FF66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9" name="Oval 10">
              <a:extLst>
                <a:ext uri="{FF2B5EF4-FFF2-40B4-BE49-F238E27FC236}">
                  <a16:creationId xmlns:a16="http://schemas.microsoft.com/office/drawing/2014/main" id="{296086B1-67F0-3718-C420-BC182168FED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81" y="2807"/>
              <a:ext cx="413" cy="41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id="{C06625EF-5D1D-3ADA-2EAA-7F92721BD3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440" y="2173"/>
              <a:ext cx="653" cy="650"/>
            </a:xfrm>
            <a:prstGeom prst="ellipse">
              <a:avLst/>
            </a:prstGeom>
            <a:solidFill>
              <a:srgbClr val="008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A8CDFFE7-FB15-86BF-7ED9-BBF41DA536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02" y="2240"/>
              <a:ext cx="530" cy="522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2" name="Oval 13">
              <a:extLst>
                <a:ext uri="{FF2B5EF4-FFF2-40B4-BE49-F238E27FC236}">
                  <a16:creationId xmlns:a16="http://schemas.microsoft.com/office/drawing/2014/main" id="{B58F8F74-BE29-663C-8E80-54BCA1C9E1C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16" y="2542"/>
              <a:ext cx="216" cy="216"/>
            </a:xfrm>
            <a:prstGeom prst="ellipse">
              <a:avLst/>
            </a:prstGeom>
            <a:solidFill>
              <a:srgbClr val="FF66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3" name="Oval 14">
              <a:extLst>
                <a:ext uri="{FF2B5EF4-FFF2-40B4-BE49-F238E27FC236}">
                  <a16:creationId xmlns:a16="http://schemas.microsoft.com/office/drawing/2014/main" id="{97AC9AA8-8536-A629-575F-74D85EB0FEC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38" y="2564"/>
              <a:ext cx="172" cy="17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4" name="Oval 15">
              <a:extLst>
                <a:ext uri="{FF2B5EF4-FFF2-40B4-BE49-F238E27FC236}">
                  <a16:creationId xmlns:a16="http://schemas.microsoft.com/office/drawing/2014/main" id="{C6FAEE3C-A39A-16E7-26A5-890E2D5FFA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05" y="2443"/>
              <a:ext cx="216" cy="216"/>
            </a:xfrm>
            <a:prstGeom prst="ellipse">
              <a:avLst/>
            </a:prstGeom>
            <a:solidFill>
              <a:srgbClr val="008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5" name="Oval 16">
              <a:extLst>
                <a:ext uri="{FF2B5EF4-FFF2-40B4-BE49-F238E27FC236}">
                  <a16:creationId xmlns:a16="http://schemas.microsoft.com/office/drawing/2014/main" id="{025587A9-72E5-7063-C677-D6DF4EDD50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27" y="2465"/>
              <a:ext cx="172" cy="17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6" name="Oval 17">
              <a:extLst>
                <a:ext uri="{FF2B5EF4-FFF2-40B4-BE49-F238E27FC236}">
                  <a16:creationId xmlns:a16="http://schemas.microsoft.com/office/drawing/2014/main" id="{C4A0A293-A554-5DEC-E14E-81817CEC7A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10" y="2250"/>
              <a:ext cx="216" cy="215"/>
            </a:xfrm>
            <a:prstGeom prst="ellipse">
              <a:avLst/>
            </a:prstGeom>
            <a:solidFill>
              <a:srgbClr val="800000"/>
            </a:solidFill>
            <a:ln w="317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7" name="Oval 18">
              <a:extLst>
                <a:ext uri="{FF2B5EF4-FFF2-40B4-BE49-F238E27FC236}">
                  <a16:creationId xmlns:a16="http://schemas.microsoft.com/office/drawing/2014/main" id="{3E0D38A7-3C21-C3E3-14A0-0C4F71284F3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32" y="2272"/>
              <a:ext cx="172" cy="17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708ECC11-5EB5-CA88-5449-21EA0C7664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17" y="2349"/>
              <a:ext cx="216" cy="215"/>
            </a:xfrm>
            <a:prstGeom prst="ellipse">
              <a:avLst/>
            </a:prstGeom>
            <a:solidFill>
              <a:srgbClr val="0000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4A717E31-D73D-E9E0-715D-AA4216CB68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39" y="2371"/>
              <a:ext cx="172" cy="17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grpSp>
          <p:nvGrpSpPr>
            <p:cNvPr id="20" name="Group 21">
              <a:extLst>
                <a:ext uri="{FF2B5EF4-FFF2-40B4-BE49-F238E27FC236}">
                  <a16:creationId xmlns:a16="http://schemas.microsoft.com/office/drawing/2014/main" id="{8FB905A9-BE18-AEA2-B418-97F93AEC560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85" y="2560"/>
              <a:ext cx="69" cy="71"/>
              <a:chOff x="9931" y="3135"/>
              <a:chExt cx="824" cy="857"/>
            </a:xfrm>
          </p:grpSpPr>
          <p:sp>
            <p:nvSpPr>
              <p:cNvPr id="6078" name="Oval 22">
                <a:extLst>
                  <a:ext uri="{FF2B5EF4-FFF2-40B4-BE49-F238E27FC236}">
                    <a16:creationId xmlns:a16="http://schemas.microsoft.com/office/drawing/2014/main" id="{B704A735-2656-EEF1-7AFA-AFE282529A4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931" y="3135"/>
                <a:ext cx="824" cy="857"/>
              </a:xfrm>
              <a:prstGeom prst="ellipse">
                <a:avLst/>
              </a:prstGeom>
              <a:solidFill>
                <a:srgbClr val="CC66FF"/>
              </a:solidFill>
              <a:ln w="19050">
                <a:solidFill>
                  <a:srgbClr val="CC66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79" name="Oval 23">
                <a:extLst>
                  <a:ext uri="{FF2B5EF4-FFF2-40B4-BE49-F238E27FC236}">
                    <a16:creationId xmlns:a16="http://schemas.microsoft.com/office/drawing/2014/main" id="{B85A763A-CDEC-8AD2-1639-E016C23B8BC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019" y="3226"/>
                <a:ext cx="656" cy="6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80" name="Oval 24">
                <a:extLst>
                  <a:ext uri="{FF2B5EF4-FFF2-40B4-BE49-F238E27FC236}">
                    <a16:creationId xmlns:a16="http://schemas.microsoft.com/office/drawing/2014/main" id="{B98B33D8-6B30-2F5D-D202-ABD8C4B1A6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05" y="3523"/>
                <a:ext cx="84" cy="87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81" name="Oval 25">
                <a:extLst>
                  <a:ext uri="{FF2B5EF4-FFF2-40B4-BE49-F238E27FC236}">
                    <a16:creationId xmlns:a16="http://schemas.microsoft.com/office/drawing/2014/main" id="{35442BA5-9AFB-4D40-62AF-00988283575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30" y="3413"/>
                <a:ext cx="84" cy="87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82" name="Oval 26">
                <a:extLst>
                  <a:ext uri="{FF2B5EF4-FFF2-40B4-BE49-F238E27FC236}">
                    <a16:creationId xmlns:a16="http://schemas.microsoft.com/office/drawing/2014/main" id="{F5C3A45B-5F2D-EFF7-61D4-E79AA77089A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54" y="3309"/>
                <a:ext cx="84" cy="87"/>
              </a:xfrm>
              <a:prstGeom prst="ellipse">
                <a:avLst/>
              </a:prstGeom>
              <a:solidFill>
                <a:srgbClr val="FF99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83" name="Oval 27">
                <a:extLst>
                  <a:ext uri="{FF2B5EF4-FFF2-40B4-BE49-F238E27FC236}">
                    <a16:creationId xmlns:a16="http://schemas.microsoft.com/office/drawing/2014/main" id="{A33AB54F-3E9B-ACE1-6A31-0047842EE8D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91" y="3361"/>
                <a:ext cx="84" cy="8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84" name="Oval 28">
                <a:extLst>
                  <a:ext uri="{FF2B5EF4-FFF2-40B4-BE49-F238E27FC236}">
                    <a16:creationId xmlns:a16="http://schemas.microsoft.com/office/drawing/2014/main" id="{0F9738B7-B4E4-25F3-F411-DC650DEFEAD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85" y="3426"/>
                <a:ext cx="84" cy="8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85" name="Oval 29">
                <a:extLst>
                  <a:ext uri="{FF2B5EF4-FFF2-40B4-BE49-F238E27FC236}">
                    <a16:creationId xmlns:a16="http://schemas.microsoft.com/office/drawing/2014/main" id="{E7ECC937-7F53-3AF1-E8C0-82C64B315CE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90" y="3516"/>
                <a:ext cx="84" cy="8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86" name="Oval 30">
                <a:extLst>
                  <a:ext uri="{FF2B5EF4-FFF2-40B4-BE49-F238E27FC236}">
                    <a16:creationId xmlns:a16="http://schemas.microsoft.com/office/drawing/2014/main" id="{DAB3C4EF-A339-DB24-15D4-3625C117CE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8" y="3529"/>
                <a:ext cx="83" cy="8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87" name="Oval 31">
                <a:extLst>
                  <a:ext uri="{FF2B5EF4-FFF2-40B4-BE49-F238E27FC236}">
                    <a16:creationId xmlns:a16="http://schemas.microsoft.com/office/drawing/2014/main" id="{5A3DBF31-D7B4-E988-318C-635D59BB74D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21" y="3561"/>
                <a:ext cx="84" cy="87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88" name="Oval 32">
                <a:extLst>
                  <a:ext uri="{FF2B5EF4-FFF2-40B4-BE49-F238E27FC236}">
                    <a16:creationId xmlns:a16="http://schemas.microsoft.com/office/drawing/2014/main" id="{DADE8D10-6E96-BC49-23A5-BAE52278F62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422" y="3697"/>
                <a:ext cx="83" cy="87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89" name="Oval 33">
                <a:extLst>
                  <a:ext uri="{FF2B5EF4-FFF2-40B4-BE49-F238E27FC236}">
                    <a16:creationId xmlns:a16="http://schemas.microsoft.com/office/drawing/2014/main" id="{5EF28125-48F6-301D-AC24-30567B3FB2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16" y="3639"/>
                <a:ext cx="83" cy="87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90" name="Oval 34">
                <a:extLst>
                  <a:ext uri="{FF2B5EF4-FFF2-40B4-BE49-F238E27FC236}">
                    <a16:creationId xmlns:a16="http://schemas.microsoft.com/office/drawing/2014/main" id="{0B5A00BE-20C0-0C39-7275-C1B6E90FB2C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49" y="3658"/>
                <a:ext cx="84" cy="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91" name="Oval 35">
                <a:extLst>
                  <a:ext uri="{FF2B5EF4-FFF2-40B4-BE49-F238E27FC236}">
                    <a16:creationId xmlns:a16="http://schemas.microsoft.com/office/drawing/2014/main" id="{AF58E451-5CD8-4455-32DE-2330455B683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" y="3763"/>
                <a:ext cx="84" cy="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</p:grpSp>
        <p:grpSp>
          <p:nvGrpSpPr>
            <p:cNvPr id="21" name="Group 36">
              <a:extLst>
                <a:ext uri="{FF2B5EF4-FFF2-40B4-BE49-F238E27FC236}">
                  <a16:creationId xmlns:a16="http://schemas.microsoft.com/office/drawing/2014/main" id="{7D1B3106-46A5-33D2-FBE3-F5578C12D36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692" y="2659"/>
              <a:ext cx="69" cy="71"/>
              <a:chOff x="9931" y="3135"/>
              <a:chExt cx="824" cy="857"/>
            </a:xfrm>
          </p:grpSpPr>
          <p:sp>
            <p:nvSpPr>
              <p:cNvPr id="6064" name="Oval 37">
                <a:extLst>
                  <a:ext uri="{FF2B5EF4-FFF2-40B4-BE49-F238E27FC236}">
                    <a16:creationId xmlns:a16="http://schemas.microsoft.com/office/drawing/2014/main" id="{D6921B4D-4EE5-3FA3-7255-4E3766CC4C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931" y="3135"/>
                <a:ext cx="824" cy="857"/>
              </a:xfrm>
              <a:prstGeom prst="ellipse">
                <a:avLst/>
              </a:prstGeom>
              <a:solidFill>
                <a:srgbClr val="CC66FF"/>
              </a:solidFill>
              <a:ln w="19050">
                <a:solidFill>
                  <a:srgbClr val="CC66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65" name="Oval 38">
                <a:extLst>
                  <a:ext uri="{FF2B5EF4-FFF2-40B4-BE49-F238E27FC236}">
                    <a16:creationId xmlns:a16="http://schemas.microsoft.com/office/drawing/2014/main" id="{70EA5191-B1E8-2B7B-0E83-B6EC81D4646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019" y="3226"/>
                <a:ext cx="656" cy="6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66" name="Oval 39">
                <a:extLst>
                  <a:ext uri="{FF2B5EF4-FFF2-40B4-BE49-F238E27FC236}">
                    <a16:creationId xmlns:a16="http://schemas.microsoft.com/office/drawing/2014/main" id="{393A6863-852E-56D3-3190-C8B0D005CA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05" y="3523"/>
                <a:ext cx="84" cy="87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67" name="Oval 40">
                <a:extLst>
                  <a:ext uri="{FF2B5EF4-FFF2-40B4-BE49-F238E27FC236}">
                    <a16:creationId xmlns:a16="http://schemas.microsoft.com/office/drawing/2014/main" id="{0F58103B-5C63-F01D-6BEF-6451C34F760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30" y="3413"/>
                <a:ext cx="84" cy="87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68" name="Oval 41">
                <a:extLst>
                  <a:ext uri="{FF2B5EF4-FFF2-40B4-BE49-F238E27FC236}">
                    <a16:creationId xmlns:a16="http://schemas.microsoft.com/office/drawing/2014/main" id="{7907F46C-1DE6-4ACD-1749-C61C5D00730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54" y="3309"/>
                <a:ext cx="84" cy="87"/>
              </a:xfrm>
              <a:prstGeom prst="ellipse">
                <a:avLst/>
              </a:prstGeom>
              <a:solidFill>
                <a:srgbClr val="FF99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69" name="Oval 42">
                <a:extLst>
                  <a:ext uri="{FF2B5EF4-FFF2-40B4-BE49-F238E27FC236}">
                    <a16:creationId xmlns:a16="http://schemas.microsoft.com/office/drawing/2014/main" id="{AB932536-FABA-AE4F-D21D-C8B85BE93CD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91" y="3361"/>
                <a:ext cx="84" cy="8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70" name="Oval 43">
                <a:extLst>
                  <a:ext uri="{FF2B5EF4-FFF2-40B4-BE49-F238E27FC236}">
                    <a16:creationId xmlns:a16="http://schemas.microsoft.com/office/drawing/2014/main" id="{5936197A-47A5-FBD8-EF4E-81CECB936A0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85" y="3426"/>
                <a:ext cx="84" cy="8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71" name="Oval 44">
                <a:extLst>
                  <a:ext uri="{FF2B5EF4-FFF2-40B4-BE49-F238E27FC236}">
                    <a16:creationId xmlns:a16="http://schemas.microsoft.com/office/drawing/2014/main" id="{EF7E3208-EC1A-F048-B24A-8FE5183ABE2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90" y="3516"/>
                <a:ext cx="84" cy="8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72" name="Oval 45">
                <a:extLst>
                  <a:ext uri="{FF2B5EF4-FFF2-40B4-BE49-F238E27FC236}">
                    <a16:creationId xmlns:a16="http://schemas.microsoft.com/office/drawing/2014/main" id="{E200132B-C0BA-2FB7-39BC-0C9B8F51E1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8" y="3529"/>
                <a:ext cx="83" cy="8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73" name="Oval 46">
                <a:extLst>
                  <a:ext uri="{FF2B5EF4-FFF2-40B4-BE49-F238E27FC236}">
                    <a16:creationId xmlns:a16="http://schemas.microsoft.com/office/drawing/2014/main" id="{26F8AA09-C5F6-2074-21E8-9D1F6AB69F1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21" y="3561"/>
                <a:ext cx="84" cy="87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74" name="Oval 47">
                <a:extLst>
                  <a:ext uri="{FF2B5EF4-FFF2-40B4-BE49-F238E27FC236}">
                    <a16:creationId xmlns:a16="http://schemas.microsoft.com/office/drawing/2014/main" id="{2A4FC83D-5B99-CB87-ACE9-138638FDB81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422" y="3697"/>
                <a:ext cx="83" cy="87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75" name="Oval 48">
                <a:extLst>
                  <a:ext uri="{FF2B5EF4-FFF2-40B4-BE49-F238E27FC236}">
                    <a16:creationId xmlns:a16="http://schemas.microsoft.com/office/drawing/2014/main" id="{6E82585D-8674-FAAF-00F2-4015618A292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16" y="3639"/>
                <a:ext cx="83" cy="87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76" name="Oval 49">
                <a:extLst>
                  <a:ext uri="{FF2B5EF4-FFF2-40B4-BE49-F238E27FC236}">
                    <a16:creationId xmlns:a16="http://schemas.microsoft.com/office/drawing/2014/main" id="{FFB70BA4-F82A-C5F1-10CB-97971824CA4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49" y="3658"/>
                <a:ext cx="84" cy="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77" name="Oval 50">
                <a:extLst>
                  <a:ext uri="{FF2B5EF4-FFF2-40B4-BE49-F238E27FC236}">
                    <a16:creationId xmlns:a16="http://schemas.microsoft.com/office/drawing/2014/main" id="{70E66E78-355C-5ADF-FB42-AF3F00C75C9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" y="3763"/>
                <a:ext cx="84" cy="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</p:grpSp>
        <p:grpSp>
          <p:nvGrpSpPr>
            <p:cNvPr id="22" name="Group 51">
              <a:extLst>
                <a:ext uri="{FF2B5EF4-FFF2-40B4-BE49-F238E27FC236}">
                  <a16:creationId xmlns:a16="http://schemas.microsoft.com/office/drawing/2014/main" id="{8A056485-D031-936C-EA30-8DA8853C049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791" y="2366"/>
              <a:ext cx="69" cy="72"/>
              <a:chOff x="9931" y="3135"/>
              <a:chExt cx="824" cy="857"/>
            </a:xfrm>
          </p:grpSpPr>
          <p:sp>
            <p:nvSpPr>
              <p:cNvPr id="6050" name="Oval 52">
                <a:extLst>
                  <a:ext uri="{FF2B5EF4-FFF2-40B4-BE49-F238E27FC236}">
                    <a16:creationId xmlns:a16="http://schemas.microsoft.com/office/drawing/2014/main" id="{4AA944D6-0ADD-7AAC-DDB2-AD78A06484C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931" y="3135"/>
                <a:ext cx="824" cy="857"/>
              </a:xfrm>
              <a:prstGeom prst="ellipse">
                <a:avLst/>
              </a:prstGeom>
              <a:solidFill>
                <a:srgbClr val="CC66FF"/>
              </a:solidFill>
              <a:ln w="19050">
                <a:solidFill>
                  <a:srgbClr val="CC66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51" name="Oval 53">
                <a:extLst>
                  <a:ext uri="{FF2B5EF4-FFF2-40B4-BE49-F238E27FC236}">
                    <a16:creationId xmlns:a16="http://schemas.microsoft.com/office/drawing/2014/main" id="{D91BB75B-67AA-9CEF-4BB6-0C6BD3E382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019" y="3226"/>
                <a:ext cx="656" cy="6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52" name="Oval 54">
                <a:extLst>
                  <a:ext uri="{FF2B5EF4-FFF2-40B4-BE49-F238E27FC236}">
                    <a16:creationId xmlns:a16="http://schemas.microsoft.com/office/drawing/2014/main" id="{F5C7765F-208B-8184-227B-44C4056AEB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05" y="3523"/>
                <a:ext cx="84" cy="87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53" name="Oval 55">
                <a:extLst>
                  <a:ext uri="{FF2B5EF4-FFF2-40B4-BE49-F238E27FC236}">
                    <a16:creationId xmlns:a16="http://schemas.microsoft.com/office/drawing/2014/main" id="{56FB203B-63E3-9B0D-52F9-8F12509032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30" y="3413"/>
                <a:ext cx="84" cy="87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54" name="Oval 56">
                <a:extLst>
                  <a:ext uri="{FF2B5EF4-FFF2-40B4-BE49-F238E27FC236}">
                    <a16:creationId xmlns:a16="http://schemas.microsoft.com/office/drawing/2014/main" id="{665FD9B1-55BE-DED9-90C5-3BED87D0EA6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54" y="3309"/>
                <a:ext cx="84" cy="87"/>
              </a:xfrm>
              <a:prstGeom prst="ellipse">
                <a:avLst/>
              </a:prstGeom>
              <a:solidFill>
                <a:srgbClr val="FF99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55" name="Oval 57">
                <a:extLst>
                  <a:ext uri="{FF2B5EF4-FFF2-40B4-BE49-F238E27FC236}">
                    <a16:creationId xmlns:a16="http://schemas.microsoft.com/office/drawing/2014/main" id="{882255F8-45F7-82FC-6B79-CAAEB320C75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91" y="3361"/>
                <a:ext cx="84" cy="8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56" name="Oval 58">
                <a:extLst>
                  <a:ext uri="{FF2B5EF4-FFF2-40B4-BE49-F238E27FC236}">
                    <a16:creationId xmlns:a16="http://schemas.microsoft.com/office/drawing/2014/main" id="{8A297538-123A-FEBC-1446-E84AF29BD1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85" y="3426"/>
                <a:ext cx="84" cy="8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57" name="Oval 59">
                <a:extLst>
                  <a:ext uri="{FF2B5EF4-FFF2-40B4-BE49-F238E27FC236}">
                    <a16:creationId xmlns:a16="http://schemas.microsoft.com/office/drawing/2014/main" id="{A423F5C6-63EC-795A-7F0F-EFC322208EF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90" y="3516"/>
                <a:ext cx="84" cy="8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58" name="Oval 60">
                <a:extLst>
                  <a:ext uri="{FF2B5EF4-FFF2-40B4-BE49-F238E27FC236}">
                    <a16:creationId xmlns:a16="http://schemas.microsoft.com/office/drawing/2014/main" id="{EE486641-4E7F-B7BD-FDBE-7D646A79FBB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8" y="3529"/>
                <a:ext cx="83" cy="8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59" name="Oval 61">
                <a:extLst>
                  <a:ext uri="{FF2B5EF4-FFF2-40B4-BE49-F238E27FC236}">
                    <a16:creationId xmlns:a16="http://schemas.microsoft.com/office/drawing/2014/main" id="{2EAF5E8F-3276-E856-BB94-0CE71B925BB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21" y="3561"/>
                <a:ext cx="84" cy="87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60" name="Oval 62">
                <a:extLst>
                  <a:ext uri="{FF2B5EF4-FFF2-40B4-BE49-F238E27FC236}">
                    <a16:creationId xmlns:a16="http://schemas.microsoft.com/office/drawing/2014/main" id="{516E3D77-A998-52ED-4F2A-18C88A3EC7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422" y="3697"/>
                <a:ext cx="83" cy="87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61" name="Oval 63">
                <a:extLst>
                  <a:ext uri="{FF2B5EF4-FFF2-40B4-BE49-F238E27FC236}">
                    <a16:creationId xmlns:a16="http://schemas.microsoft.com/office/drawing/2014/main" id="{63534CD9-EFB6-7CE8-03F0-3DBA24EC99D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16" y="3639"/>
                <a:ext cx="83" cy="87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62" name="Oval 64">
                <a:extLst>
                  <a:ext uri="{FF2B5EF4-FFF2-40B4-BE49-F238E27FC236}">
                    <a16:creationId xmlns:a16="http://schemas.microsoft.com/office/drawing/2014/main" id="{394F2F5F-D2F5-730C-1A25-E2A3B0C1BAC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49" y="3658"/>
                <a:ext cx="84" cy="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63" name="Oval 65">
                <a:extLst>
                  <a:ext uri="{FF2B5EF4-FFF2-40B4-BE49-F238E27FC236}">
                    <a16:creationId xmlns:a16="http://schemas.microsoft.com/office/drawing/2014/main" id="{A1CDA8EA-B4F7-CA02-A465-AD95630B19E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" y="3763"/>
                <a:ext cx="84" cy="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</p:grpSp>
        <p:grpSp>
          <p:nvGrpSpPr>
            <p:cNvPr id="23" name="Group 66">
              <a:extLst>
                <a:ext uri="{FF2B5EF4-FFF2-40B4-BE49-F238E27FC236}">
                  <a16:creationId xmlns:a16="http://schemas.microsoft.com/office/drawing/2014/main" id="{A74061B8-0B14-FEB9-EB07-5C56DD10D82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593" y="2470"/>
              <a:ext cx="69" cy="71"/>
              <a:chOff x="9931" y="3135"/>
              <a:chExt cx="824" cy="857"/>
            </a:xfrm>
          </p:grpSpPr>
          <p:sp>
            <p:nvSpPr>
              <p:cNvPr id="6036" name="Oval 67">
                <a:extLst>
                  <a:ext uri="{FF2B5EF4-FFF2-40B4-BE49-F238E27FC236}">
                    <a16:creationId xmlns:a16="http://schemas.microsoft.com/office/drawing/2014/main" id="{017123E1-5DE6-9E89-335B-96D656C8345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931" y="3135"/>
                <a:ext cx="824" cy="857"/>
              </a:xfrm>
              <a:prstGeom prst="ellipse">
                <a:avLst/>
              </a:prstGeom>
              <a:solidFill>
                <a:srgbClr val="CC66FF"/>
              </a:solidFill>
              <a:ln w="19050">
                <a:solidFill>
                  <a:srgbClr val="CC66FF"/>
                </a:solidFill>
                <a:prstDash val="dash"/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37" name="Oval 68">
                <a:extLst>
                  <a:ext uri="{FF2B5EF4-FFF2-40B4-BE49-F238E27FC236}">
                    <a16:creationId xmlns:a16="http://schemas.microsoft.com/office/drawing/2014/main" id="{6CC3387E-FEE0-6E54-F387-427C6E72B5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019" y="3226"/>
                <a:ext cx="656" cy="68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38" name="Oval 69">
                <a:extLst>
                  <a:ext uri="{FF2B5EF4-FFF2-40B4-BE49-F238E27FC236}">
                    <a16:creationId xmlns:a16="http://schemas.microsoft.com/office/drawing/2014/main" id="{7E7A8278-129C-7B03-111F-D275521CA1F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05" y="3523"/>
                <a:ext cx="84" cy="87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39" name="Oval 70">
                <a:extLst>
                  <a:ext uri="{FF2B5EF4-FFF2-40B4-BE49-F238E27FC236}">
                    <a16:creationId xmlns:a16="http://schemas.microsoft.com/office/drawing/2014/main" id="{AACDA61E-3DDA-A51B-04F3-7AAE508B2C8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30" y="3413"/>
                <a:ext cx="84" cy="87"/>
              </a:xfrm>
              <a:prstGeom prst="ellipse">
                <a:avLst/>
              </a:prstGeom>
              <a:solidFill>
                <a:srgbClr val="800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40" name="Oval 71">
                <a:extLst>
                  <a:ext uri="{FF2B5EF4-FFF2-40B4-BE49-F238E27FC236}">
                    <a16:creationId xmlns:a16="http://schemas.microsoft.com/office/drawing/2014/main" id="{8509C232-0BFA-7E4A-183C-DE095A6C47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54" y="3309"/>
                <a:ext cx="84" cy="87"/>
              </a:xfrm>
              <a:prstGeom prst="ellipse">
                <a:avLst/>
              </a:prstGeom>
              <a:solidFill>
                <a:srgbClr val="FF99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41" name="Oval 72">
                <a:extLst>
                  <a:ext uri="{FF2B5EF4-FFF2-40B4-BE49-F238E27FC236}">
                    <a16:creationId xmlns:a16="http://schemas.microsoft.com/office/drawing/2014/main" id="{D0F66EEC-EDEA-4816-D22E-061E625A60E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91" y="3361"/>
                <a:ext cx="84" cy="87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42" name="Oval 73">
                <a:extLst>
                  <a:ext uri="{FF2B5EF4-FFF2-40B4-BE49-F238E27FC236}">
                    <a16:creationId xmlns:a16="http://schemas.microsoft.com/office/drawing/2014/main" id="{C96A50B8-1FCC-73BD-B606-7BFF539A5D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85" y="3426"/>
                <a:ext cx="84" cy="8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43" name="Oval 74">
                <a:extLst>
                  <a:ext uri="{FF2B5EF4-FFF2-40B4-BE49-F238E27FC236}">
                    <a16:creationId xmlns:a16="http://schemas.microsoft.com/office/drawing/2014/main" id="{740D9C94-5076-2C17-0D99-2929AD5CB53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90" y="3516"/>
                <a:ext cx="84" cy="87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44" name="Oval 75">
                <a:extLst>
                  <a:ext uri="{FF2B5EF4-FFF2-40B4-BE49-F238E27FC236}">
                    <a16:creationId xmlns:a16="http://schemas.microsoft.com/office/drawing/2014/main" id="{B6C76289-E5FF-BC46-83E5-CA075BD959B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8" y="3529"/>
                <a:ext cx="83" cy="87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45" name="Oval 76">
                <a:extLst>
                  <a:ext uri="{FF2B5EF4-FFF2-40B4-BE49-F238E27FC236}">
                    <a16:creationId xmlns:a16="http://schemas.microsoft.com/office/drawing/2014/main" id="{3B5DA494-9157-F04F-59C9-96CAACA856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521" y="3561"/>
                <a:ext cx="84" cy="87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46" name="Oval 77">
                <a:extLst>
                  <a:ext uri="{FF2B5EF4-FFF2-40B4-BE49-F238E27FC236}">
                    <a16:creationId xmlns:a16="http://schemas.microsoft.com/office/drawing/2014/main" id="{B8CEFA32-5576-3D22-FF23-C2FA15299DD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422" y="3697"/>
                <a:ext cx="83" cy="87"/>
              </a:xfrm>
              <a:prstGeom prst="ellipse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47" name="Oval 78">
                <a:extLst>
                  <a:ext uri="{FF2B5EF4-FFF2-40B4-BE49-F238E27FC236}">
                    <a16:creationId xmlns:a16="http://schemas.microsoft.com/office/drawing/2014/main" id="{B8FE18D2-3361-1370-A70A-2B37833238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316" y="3639"/>
                <a:ext cx="83" cy="87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48" name="Oval 79">
                <a:extLst>
                  <a:ext uri="{FF2B5EF4-FFF2-40B4-BE49-F238E27FC236}">
                    <a16:creationId xmlns:a16="http://schemas.microsoft.com/office/drawing/2014/main" id="{80D17BDD-E600-FDFE-A99E-818CCEB312F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149" y="3658"/>
                <a:ext cx="84" cy="87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049" name="Oval 80">
                <a:extLst>
                  <a:ext uri="{FF2B5EF4-FFF2-40B4-BE49-F238E27FC236}">
                    <a16:creationId xmlns:a16="http://schemas.microsoft.com/office/drawing/2014/main" id="{02C12539-266C-5F77-C1B5-F56D9FE5DC9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247" y="3763"/>
                <a:ext cx="84" cy="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</p:grpSp>
        <p:grpSp>
          <p:nvGrpSpPr>
            <p:cNvPr id="24" name="Group 81">
              <a:extLst>
                <a:ext uri="{FF2B5EF4-FFF2-40B4-BE49-F238E27FC236}">
                  <a16:creationId xmlns:a16="http://schemas.microsoft.com/office/drawing/2014/main" id="{5BDB710D-0D6F-4EE0-E5DE-8C403AFAA8B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88" y="2619"/>
              <a:ext cx="324" cy="324"/>
              <a:chOff x="1135" y="1003"/>
              <a:chExt cx="2376" cy="2375"/>
            </a:xfrm>
          </p:grpSpPr>
          <p:grpSp>
            <p:nvGrpSpPr>
              <p:cNvPr id="5775" name="Group 82">
                <a:extLst>
                  <a:ext uri="{FF2B5EF4-FFF2-40B4-BE49-F238E27FC236}">
                    <a16:creationId xmlns:a16="http://schemas.microsoft.com/office/drawing/2014/main" id="{28F663E8-D8C8-30B3-D06D-1C4EF4C4E74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800000">
                <a:off x="1135" y="1003"/>
                <a:ext cx="2376" cy="2375"/>
                <a:chOff x="1135" y="1003"/>
                <a:chExt cx="2376" cy="2375"/>
              </a:xfrm>
            </p:grpSpPr>
            <p:grpSp>
              <p:nvGrpSpPr>
                <p:cNvPr id="6017" name="Group 83">
                  <a:extLst>
                    <a:ext uri="{FF2B5EF4-FFF2-40B4-BE49-F238E27FC236}">
                      <a16:creationId xmlns:a16="http://schemas.microsoft.com/office/drawing/2014/main" id="{DA5D72C8-2538-0763-7F99-47E38BAD6F2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135" y="1003"/>
                  <a:ext cx="2376" cy="2375"/>
                  <a:chOff x="1135" y="1003"/>
                  <a:chExt cx="2376" cy="2375"/>
                </a:xfrm>
              </p:grpSpPr>
              <p:sp>
                <p:nvSpPr>
                  <p:cNvPr id="6021" name="Oval 84">
                    <a:extLst>
                      <a:ext uri="{FF2B5EF4-FFF2-40B4-BE49-F238E27FC236}">
                        <a16:creationId xmlns:a16="http://schemas.microsoft.com/office/drawing/2014/main" id="{98EDF05E-99B2-2A13-0935-54AFFBBFCCD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35" y="1003"/>
                    <a:ext cx="2376" cy="2375"/>
                  </a:xfrm>
                  <a:prstGeom prst="ellipse">
                    <a:avLst/>
                  </a:prstGeom>
                  <a:solidFill>
                    <a:srgbClr val="29292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022" name="Oval 85">
                    <a:extLst>
                      <a:ext uri="{FF2B5EF4-FFF2-40B4-BE49-F238E27FC236}">
                        <a16:creationId xmlns:a16="http://schemas.microsoft.com/office/drawing/2014/main" id="{3AE1D78B-FABD-EDAE-0F28-EB2D0A758C5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09" y="1196"/>
                    <a:ext cx="185" cy="184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023" name="Oval 86">
                    <a:extLst>
                      <a:ext uri="{FF2B5EF4-FFF2-40B4-BE49-F238E27FC236}">
                        <a16:creationId xmlns:a16="http://schemas.microsoft.com/office/drawing/2014/main" id="{A5FB01C0-33BD-65DE-CF7A-87EA6F66812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30" y="1703"/>
                    <a:ext cx="185" cy="185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024" name="Oval 87">
                    <a:extLst>
                      <a:ext uri="{FF2B5EF4-FFF2-40B4-BE49-F238E27FC236}">
                        <a16:creationId xmlns:a16="http://schemas.microsoft.com/office/drawing/2014/main" id="{7CF9E7AB-7D22-4F49-E606-8FC50F668C3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98" y="2556"/>
                    <a:ext cx="184" cy="185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025" name="Oval 88">
                    <a:extLst>
                      <a:ext uri="{FF2B5EF4-FFF2-40B4-BE49-F238E27FC236}">
                        <a16:creationId xmlns:a16="http://schemas.microsoft.com/office/drawing/2014/main" id="{4464DEC9-AF15-268D-F9B1-1ACF995D6F1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23" y="2482"/>
                    <a:ext cx="185" cy="193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026" name="Oval 89">
                    <a:extLst>
                      <a:ext uri="{FF2B5EF4-FFF2-40B4-BE49-F238E27FC236}">
                        <a16:creationId xmlns:a16="http://schemas.microsoft.com/office/drawing/2014/main" id="{E0158D2C-89B5-AB08-4566-A20893D96A0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59" y="1636"/>
                    <a:ext cx="185" cy="185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027" name="Oval 90">
                    <a:extLst>
                      <a:ext uri="{FF2B5EF4-FFF2-40B4-BE49-F238E27FC236}">
                        <a16:creationId xmlns:a16="http://schemas.microsoft.com/office/drawing/2014/main" id="{F8AB591A-F3E4-6E90-451B-2CB653B8B79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2987"/>
                    <a:ext cx="185" cy="184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028" name="Oval 91">
                    <a:extLst>
                      <a:ext uri="{FF2B5EF4-FFF2-40B4-BE49-F238E27FC236}">
                        <a16:creationId xmlns:a16="http://schemas.microsoft.com/office/drawing/2014/main" id="{A7E7DF99-94FF-569B-72D6-0CADE2CFCF9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36" y="2992"/>
                    <a:ext cx="135" cy="134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029" name="Oval 92">
                    <a:extLst>
                      <a:ext uri="{FF2B5EF4-FFF2-40B4-BE49-F238E27FC236}">
                        <a16:creationId xmlns:a16="http://schemas.microsoft.com/office/drawing/2014/main" id="{1283F437-D912-94B1-ADE1-4CEDE1ABEF2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81" y="1250"/>
                    <a:ext cx="134" cy="135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030" name="AutoShape 93" descr="Newsprint">
                    <a:extLst>
                      <a:ext uri="{FF2B5EF4-FFF2-40B4-BE49-F238E27FC236}">
                        <a16:creationId xmlns:a16="http://schemas.microsoft.com/office/drawing/2014/main" id="{49858107-6F88-62BE-5475-A30B2DD0AC4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5520000">
                    <a:off x="1401" y="1252"/>
                    <a:ext cx="1891" cy="18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900 w 21600"/>
                      <a:gd name="T13" fmla="*/ 0 h 21600"/>
                      <a:gd name="T14" fmla="*/ 16700 w 21600"/>
                      <a:gd name="T15" fmla="*/ 336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6" y="2618"/>
                        </a:moveTo>
                        <a:cubicBezTo>
                          <a:pt x="8460" y="2164"/>
                          <a:pt x="9624" y="1930"/>
                          <a:pt x="10800" y="1931"/>
                        </a:cubicBezTo>
                        <a:cubicBezTo>
                          <a:pt x="11975" y="1931"/>
                          <a:pt x="13139" y="2164"/>
                          <a:pt x="14223" y="2618"/>
                        </a:cubicBezTo>
                        <a:lnTo>
                          <a:pt x="14969" y="837"/>
                        </a:lnTo>
                        <a:cubicBezTo>
                          <a:pt x="13648" y="284"/>
                          <a:pt x="12231" y="-1"/>
                          <a:pt x="10799" y="0"/>
                        </a:cubicBezTo>
                        <a:cubicBezTo>
                          <a:pt x="9368" y="0"/>
                          <a:pt x="7951" y="284"/>
                          <a:pt x="6630" y="837"/>
                        </a:cubicBezTo>
                        <a:lnTo>
                          <a:pt x="7376" y="261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1" name="AutoShape 94" descr="Newsprint">
                    <a:extLst>
                      <a:ext uri="{FF2B5EF4-FFF2-40B4-BE49-F238E27FC236}">
                        <a16:creationId xmlns:a16="http://schemas.microsoft.com/office/drawing/2014/main" id="{4AE93402-BDCD-A294-3AD5-46CC29CAB6B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5280000">
                    <a:off x="1337" y="1237"/>
                    <a:ext cx="1891" cy="189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900 w 21600"/>
                      <a:gd name="T13" fmla="*/ 0 h 21600"/>
                      <a:gd name="T14" fmla="*/ 16700 w 21600"/>
                      <a:gd name="T15" fmla="*/ 336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6" y="2618"/>
                        </a:moveTo>
                        <a:cubicBezTo>
                          <a:pt x="8460" y="2164"/>
                          <a:pt x="9624" y="1930"/>
                          <a:pt x="10800" y="1931"/>
                        </a:cubicBezTo>
                        <a:cubicBezTo>
                          <a:pt x="11975" y="1931"/>
                          <a:pt x="13139" y="2164"/>
                          <a:pt x="14223" y="2618"/>
                        </a:cubicBezTo>
                        <a:lnTo>
                          <a:pt x="14969" y="837"/>
                        </a:lnTo>
                        <a:cubicBezTo>
                          <a:pt x="13648" y="284"/>
                          <a:pt x="12231" y="-1"/>
                          <a:pt x="10799" y="0"/>
                        </a:cubicBezTo>
                        <a:cubicBezTo>
                          <a:pt x="9368" y="0"/>
                          <a:pt x="7951" y="284"/>
                          <a:pt x="6630" y="837"/>
                        </a:cubicBezTo>
                        <a:lnTo>
                          <a:pt x="7376" y="261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2" name="AutoShape 95" descr="Newsprint">
                    <a:extLst>
                      <a:ext uri="{FF2B5EF4-FFF2-40B4-BE49-F238E27FC236}">
                        <a16:creationId xmlns:a16="http://schemas.microsoft.com/office/drawing/2014/main" id="{8AF41D9B-4B38-E4C9-D238-FE3C14C0834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2040000">
                    <a:off x="1397" y="1210"/>
                    <a:ext cx="1892" cy="18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898 w 21600"/>
                      <a:gd name="T13" fmla="*/ 0 h 21600"/>
                      <a:gd name="T14" fmla="*/ 16702 w 21600"/>
                      <a:gd name="T15" fmla="*/ 337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6" y="2618"/>
                        </a:moveTo>
                        <a:cubicBezTo>
                          <a:pt x="8460" y="2164"/>
                          <a:pt x="9624" y="1930"/>
                          <a:pt x="10800" y="1931"/>
                        </a:cubicBezTo>
                        <a:cubicBezTo>
                          <a:pt x="11975" y="1931"/>
                          <a:pt x="13139" y="2164"/>
                          <a:pt x="14223" y="2618"/>
                        </a:cubicBezTo>
                        <a:lnTo>
                          <a:pt x="14969" y="837"/>
                        </a:lnTo>
                        <a:cubicBezTo>
                          <a:pt x="13648" y="284"/>
                          <a:pt x="12231" y="-1"/>
                          <a:pt x="10799" y="0"/>
                        </a:cubicBezTo>
                        <a:cubicBezTo>
                          <a:pt x="9368" y="0"/>
                          <a:pt x="7951" y="284"/>
                          <a:pt x="6630" y="837"/>
                        </a:cubicBezTo>
                        <a:lnTo>
                          <a:pt x="7376" y="261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3" name="AutoShape 96" descr="Newsprint">
                    <a:extLst>
                      <a:ext uri="{FF2B5EF4-FFF2-40B4-BE49-F238E27FC236}">
                        <a16:creationId xmlns:a16="http://schemas.microsoft.com/office/drawing/2014/main" id="{27E92FD0-AA16-B3DD-8F7A-D1F72206B61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1800000">
                    <a:off x="1357" y="1208"/>
                    <a:ext cx="1892" cy="18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898 w 21600"/>
                      <a:gd name="T13" fmla="*/ 0 h 21600"/>
                      <a:gd name="T14" fmla="*/ 16702 w 21600"/>
                      <a:gd name="T15" fmla="*/ 336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6" y="2618"/>
                        </a:moveTo>
                        <a:cubicBezTo>
                          <a:pt x="8460" y="2164"/>
                          <a:pt x="9624" y="1930"/>
                          <a:pt x="10800" y="1931"/>
                        </a:cubicBezTo>
                        <a:cubicBezTo>
                          <a:pt x="11975" y="1931"/>
                          <a:pt x="13139" y="2164"/>
                          <a:pt x="14223" y="2618"/>
                        </a:cubicBezTo>
                        <a:lnTo>
                          <a:pt x="14969" y="837"/>
                        </a:lnTo>
                        <a:cubicBezTo>
                          <a:pt x="13648" y="284"/>
                          <a:pt x="12231" y="-1"/>
                          <a:pt x="10799" y="0"/>
                        </a:cubicBezTo>
                        <a:cubicBezTo>
                          <a:pt x="9368" y="0"/>
                          <a:pt x="7951" y="284"/>
                          <a:pt x="6630" y="837"/>
                        </a:cubicBezTo>
                        <a:lnTo>
                          <a:pt x="7376" y="261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4" name="AutoShape 97" descr="Newsprint">
                    <a:extLst>
                      <a:ext uri="{FF2B5EF4-FFF2-40B4-BE49-F238E27FC236}">
                        <a16:creationId xmlns:a16="http://schemas.microsoft.com/office/drawing/2014/main" id="{C231EDCC-BDD4-CBE4-F692-60D234E9645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8700000">
                    <a:off x="1355" y="1255"/>
                    <a:ext cx="1892" cy="18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898 w 21600"/>
                      <a:gd name="T13" fmla="*/ 0 h 21600"/>
                      <a:gd name="T14" fmla="*/ 16702 w 21600"/>
                      <a:gd name="T15" fmla="*/ 337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2" y="2612"/>
                        </a:moveTo>
                        <a:cubicBezTo>
                          <a:pt x="8457" y="2158"/>
                          <a:pt x="9623" y="1923"/>
                          <a:pt x="10800" y="1924"/>
                        </a:cubicBezTo>
                        <a:cubicBezTo>
                          <a:pt x="11976" y="1924"/>
                          <a:pt x="13142" y="2158"/>
                          <a:pt x="14227" y="2612"/>
                        </a:cubicBezTo>
                        <a:lnTo>
                          <a:pt x="14970" y="837"/>
                        </a:lnTo>
                        <a:cubicBezTo>
                          <a:pt x="13649" y="284"/>
                          <a:pt x="12232" y="-1"/>
                          <a:pt x="10799" y="0"/>
                        </a:cubicBezTo>
                        <a:cubicBezTo>
                          <a:pt x="9367" y="0"/>
                          <a:pt x="7950" y="284"/>
                          <a:pt x="6629" y="837"/>
                        </a:cubicBezTo>
                        <a:lnTo>
                          <a:pt x="7372" y="2612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5" name="AutoShape 98" descr="Newsprint">
                    <a:extLst>
                      <a:ext uri="{FF2B5EF4-FFF2-40B4-BE49-F238E27FC236}">
                        <a16:creationId xmlns:a16="http://schemas.microsoft.com/office/drawing/2014/main" id="{734AD017-145E-ED5B-C752-D9D4751C2A0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9000000">
                    <a:off x="1402" y="1253"/>
                    <a:ext cx="1892" cy="18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898 w 21600"/>
                      <a:gd name="T13" fmla="*/ 0 h 21600"/>
                      <a:gd name="T14" fmla="*/ 16702 w 21600"/>
                      <a:gd name="T15" fmla="*/ 336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6" y="2618"/>
                        </a:moveTo>
                        <a:cubicBezTo>
                          <a:pt x="8460" y="2164"/>
                          <a:pt x="9624" y="1930"/>
                          <a:pt x="10800" y="1931"/>
                        </a:cubicBezTo>
                        <a:cubicBezTo>
                          <a:pt x="11975" y="1931"/>
                          <a:pt x="13139" y="2164"/>
                          <a:pt x="14223" y="2618"/>
                        </a:cubicBezTo>
                        <a:lnTo>
                          <a:pt x="14969" y="837"/>
                        </a:lnTo>
                        <a:cubicBezTo>
                          <a:pt x="13648" y="284"/>
                          <a:pt x="12231" y="-1"/>
                          <a:pt x="10799" y="0"/>
                        </a:cubicBezTo>
                        <a:cubicBezTo>
                          <a:pt x="9368" y="0"/>
                          <a:pt x="7951" y="284"/>
                          <a:pt x="6630" y="837"/>
                        </a:cubicBezTo>
                        <a:lnTo>
                          <a:pt x="7376" y="261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018" name="Group 99">
                  <a:extLst>
                    <a:ext uri="{FF2B5EF4-FFF2-40B4-BE49-F238E27FC236}">
                      <a16:creationId xmlns:a16="http://schemas.microsoft.com/office/drawing/2014/main" id="{F045E858-6A95-BBC6-2FA1-A3025DD8C8D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17" y="1376"/>
                  <a:ext cx="1611" cy="1611"/>
                  <a:chOff x="1517" y="1376"/>
                  <a:chExt cx="1611" cy="1611"/>
                </a:xfrm>
              </p:grpSpPr>
              <p:sp>
                <p:nvSpPr>
                  <p:cNvPr id="6019" name="Oval 100">
                    <a:extLst>
                      <a:ext uri="{FF2B5EF4-FFF2-40B4-BE49-F238E27FC236}">
                        <a16:creationId xmlns:a16="http://schemas.microsoft.com/office/drawing/2014/main" id="{30021F61-E118-4747-CEF9-95A74F9C046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17" y="1376"/>
                    <a:ext cx="1611" cy="161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020" name="Oval 101" descr="Small confetti">
                    <a:extLst>
                      <a:ext uri="{FF2B5EF4-FFF2-40B4-BE49-F238E27FC236}">
                        <a16:creationId xmlns:a16="http://schemas.microsoft.com/office/drawing/2014/main" id="{6DF6CFFB-E7C1-4BC6-B1ED-6BE18635F30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4" y="1493"/>
                    <a:ext cx="1368" cy="1368"/>
                  </a:xfrm>
                  <a:prstGeom prst="ellipse">
                    <a:avLst/>
                  </a:prstGeom>
                  <a:pattFill prst="smConfetti">
                    <a:fgClr>
                      <a:srgbClr val="FFCC99"/>
                    </a:fgClr>
                    <a:bgClr>
                      <a:srgbClr val="FFFFFF"/>
                    </a:bgClr>
                  </a:patt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</p:grpSp>
          <p:grpSp>
            <p:nvGrpSpPr>
              <p:cNvPr id="5776" name="Group 102">
                <a:extLst>
                  <a:ext uri="{FF2B5EF4-FFF2-40B4-BE49-F238E27FC236}">
                    <a16:creationId xmlns:a16="http://schemas.microsoft.com/office/drawing/2014/main" id="{74C89694-8D27-8000-BC9F-396CB385211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839" y="1904"/>
                <a:ext cx="987" cy="575"/>
                <a:chOff x="4746" y="1737"/>
                <a:chExt cx="987" cy="575"/>
              </a:xfrm>
            </p:grpSpPr>
            <p:grpSp>
              <p:nvGrpSpPr>
                <p:cNvPr id="5777" name="Group 103">
                  <a:extLst>
                    <a:ext uri="{FF2B5EF4-FFF2-40B4-BE49-F238E27FC236}">
                      <a16:creationId xmlns:a16="http://schemas.microsoft.com/office/drawing/2014/main" id="{BCB5150F-E698-724B-5967-A7C1122124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46" y="1737"/>
                  <a:ext cx="972" cy="95"/>
                  <a:chOff x="1821" y="1887"/>
                  <a:chExt cx="972" cy="95"/>
                </a:xfrm>
              </p:grpSpPr>
              <p:sp>
                <p:nvSpPr>
                  <p:cNvPr id="5978" name="AutoShape 104">
                    <a:extLst>
                      <a:ext uri="{FF2B5EF4-FFF2-40B4-BE49-F238E27FC236}">
                        <a16:creationId xmlns:a16="http://schemas.microsoft.com/office/drawing/2014/main" id="{4D312FB2-F8F7-DF00-41B1-9443DC9136D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5979" name="Group 105">
                    <a:extLst>
                      <a:ext uri="{FF2B5EF4-FFF2-40B4-BE49-F238E27FC236}">
                        <a16:creationId xmlns:a16="http://schemas.microsoft.com/office/drawing/2014/main" id="{E16C8810-0C20-4CCC-E770-ECFF5CC663E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5999" name="Group 106">
                      <a:extLst>
                        <a:ext uri="{FF2B5EF4-FFF2-40B4-BE49-F238E27FC236}">
                          <a16:creationId xmlns:a16="http://schemas.microsoft.com/office/drawing/2014/main" id="{6109CC41-4BD0-EA5F-28BF-B7BA91E91CD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6015" name="Oval 107">
                        <a:extLst>
                          <a:ext uri="{FF2B5EF4-FFF2-40B4-BE49-F238E27FC236}">
                            <a16:creationId xmlns:a16="http://schemas.microsoft.com/office/drawing/2014/main" id="{DA81409E-65C9-6F74-DC92-BB30DABF133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016" name="Oval 108">
                        <a:extLst>
                          <a:ext uri="{FF2B5EF4-FFF2-40B4-BE49-F238E27FC236}">
                            <a16:creationId xmlns:a16="http://schemas.microsoft.com/office/drawing/2014/main" id="{83D9137D-A987-E3BF-D61B-1502C3C6C95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000" name="Group 109">
                      <a:extLst>
                        <a:ext uri="{FF2B5EF4-FFF2-40B4-BE49-F238E27FC236}">
                          <a16:creationId xmlns:a16="http://schemas.microsoft.com/office/drawing/2014/main" id="{76AFE40B-C4A1-F919-7ADA-16A46B2D33E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6013" name="Oval 110">
                        <a:extLst>
                          <a:ext uri="{FF2B5EF4-FFF2-40B4-BE49-F238E27FC236}">
                            <a16:creationId xmlns:a16="http://schemas.microsoft.com/office/drawing/2014/main" id="{B5DABCB9-2891-C4C0-8DF3-FBDC473B2C7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014" name="Oval 111">
                        <a:extLst>
                          <a:ext uri="{FF2B5EF4-FFF2-40B4-BE49-F238E27FC236}">
                            <a16:creationId xmlns:a16="http://schemas.microsoft.com/office/drawing/2014/main" id="{1A918C73-3155-D828-6551-AC6199ED0BD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001" name="Group 112">
                      <a:extLst>
                        <a:ext uri="{FF2B5EF4-FFF2-40B4-BE49-F238E27FC236}">
                          <a16:creationId xmlns:a16="http://schemas.microsoft.com/office/drawing/2014/main" id="{46DCFD7B-682C-0FAA-46EB-6A14EF1A71D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6011" name="Oval 113">
                        <a:extLst>
                          <a:ext uri="{FF2B5EF4-FFF2-40B4-BE49-F238E27FC236}">
                            <a16:creationId xmlns:a16="http://schemas.microsoft.com/office/drawing/2014/main" id="{6A08EB12-FADE-6FE4-5426-B4ADE028A01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012" name="Oval 114">
                        <a:extLst>
                          <a:ext uri="{FF2B5EF4-FFF2-40B4-BE49-F238E27FC236}">
                            <a16:creationId xmlns:a16="http://schemas.microsoft.com/office/drawing/2014/main" id="{DFB2937B-C3DC-F37C-B9E5-14C3B30E58D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002" name="Group 115">
                      <a:extLst>
                        <a:ext uri="{FF2B5EF4-FFF2-40B4-BE49-F238E27FC236}">
                          <a16:creationId xmlns:a16="http://schemas.microsoft.com/office/drawing/2014/main" id="{1CBE3757-2748-7F6B-F2EF-20EC35CF9CE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6009" name="Oval 116">
                        <a:extLst>
                          <a:ext uri="{FF2B5EF4-FFF2-40B4-BE49-F238E27FC236}">
                            <a16:creationId xmlns:a16="http://schemas.microsoft.com/office/drawing/2014/main" id="{D3D80294-6CFC-FFC2-FF2F-3F88146CC93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010" name="Oval 117">
                        <a:extLst>
                          <a:ext uri="{FF2B5EF4-FFF2-40B4-BE49-F238E27FC236}">
                            <a16:creationId xmlns:a16="http://schemas.microsoft.com/office/drawing/2014/main" id="{14D899C0-0227-1671-C03E-BBF6676BDD3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003" name="Group 118">
                      <a:extLst>
                        <a:ext uri="{FF2B5EF4-FFF2-40B4-BE49-F238E27FC236}">
                          <a16:creationId xmlns:a16="http://schemas.microsoft.com/office/drawing/2014/main" id="{8A7E27E8-3B6C-C979-C6F7-EEC84C1D391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6007" name="Oval 119">
                        <a:extLst>
                          <a:ext uri="{FF2B5EF4-FFF2-40B4-BE49-F238E27FC236}">
                            <a16:creationId xmlns:a16="http://schemas.microsoft.com/office/drawing/2014/main" id="{66DE757C-7983-8828-FF42-923658CB916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008" name="Oval 120">
                        <a:extLst>
                          <a:ext uri="{FF2B5EF4-FFF2-40B4-BE49-F238E27FC236}">
                            <a16:creationId xmlns:a16="http://schemas.microsoft.com/office/drawing/2014/main" id="{B20CC249-4C94-D09C-5062-530E77E5F3F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004" name="Group 121">
                      <a:extLst>
                        <a:ext uri="{FF2B5EF4-FFF2-40B4-BE49-F238E27FC236}">
                          <a16:creationId xmlns:a16="http://schemas.microsoft.com/office/drawing/2014/main" id="{3BF260F7-501E-4D05-5EF9-17A5849D1CE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6005" name="Oval 122">
                        <a:extLst>
                          <a:ext uri="{FF2B5EF4-FFF2-40B4-BE49-F238E27FC236}">
                            <a16:creationId xmlns:a16="http://schemas.microsoft.com/office/drawing/2014/main" id="{83CDE4A8-CBDB-03AF-3E65-A464832FCD4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006" name="Oval 123">
                        <a:extLst>
                          <a:ext uri="{FF2B5EF4-FFF2-40B4-BE49-F238E27FC236}">
                            <a16:creationId xmlns:a16="http://schemas.microsoft.com/office/drawing/2014/main" id="{6895D2F4-08ED-A35A-EA05-863D1FD3B97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5980" name="Group 124">
                    <a:extLst>
                      <a:ext uri="{FF2B5EF4-FFF2-40B4-BE49-F238E27FC236}">
                        <a16:creationId xmlns:a16="http://schemas.microsoft.com/office/drawing/2014/main" id="{436ADE70-898D-30B1-A248-514EF89A26E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5981" name="Group 125">
                      <a:extLst>
                        <a:ext uri="{FF2B5EF4-FFF2-40B4-BE49-F238E27FC236}">
                          <a16:creationId xmlns:a16="http://schemas.microsoft.com/office/drawing/2014/main" id="{06C6BBBB-4666-1F12-E8B8-599C79D23A5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5997" name="Oval 126">
                        <a:extLst>
                          <a:ext uri="{FF2B5EF4-FFF2-40B4-BE49-F238E27FC236}">
                            <a16:creationId xmlns:a16="http://schemas.microsoft.com/office/drawing/2014/main" id="{7E755031-2D1B-0BDC-5A1C-44186C80DB5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98" name="Oval 127">
                        <a:extLst>
                          <a:ext uri="{FF2B5EF4-FFF2-40B4-BE49-F238E27FC236}">
                            <a16:creationId xmlns:a16="http://schemas.microsoft.com/office/drawing/2014/main" id="{6D356267-687E-2F7D-B4D6-C90A92C319A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82" name="Group 128">
                      <a:extLst>
                        <a:ext uri="{FF2B5EF4-FFF2-40B4-BE49-F238E27FC236}">
                          <a16:creationId xmlns:a16="http://schemas.microsoft.com/office/drawing/2014/main" id="{55003102-7BD1-B213-85D3-1D34F30096E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5995" name="Oval 129">
                        <a:extLst>
                          <a:ext uri="{FF2B5EF4-FFF2-40B4-BE49-F238E27FC236}">
                            <a16:creationId xmlns:a16="http://schemas.microsoft.com/office/drawing/2014/main" id="{E4377903-03D6-780C-2075-745045D6FC7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96" name="Oval 130">
                        <a:extLst>
                          <a:ext uri="{FF2B5EF4-FFF2-40B4-BE49-F238E27FC236}">
                            <a16:creationId xmlns:a16="http://schemas.microsoft.com/office/drawing/2014/main" id="{13415381-5A42-F352-898B-E4FE348BAC3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83" name="Group 131">
                      <a:extLst>
                        <a:ext uri="{FF2B5EF4-FFF2-40B4-BE49-F238E27FC236}">
                          <a16:creationId xmlns:a16="http://schemas.microsoft.com/office/drawing/2014/main" id="{CAB5DD19-641E-7FF1-23AB-C37DE0E1662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5993" name="Oval 132">
                        <a:extLst>
                          <a:ext uri="{FF2B5EF4-FFF2-40B4-BE49-F238E27FC236}">
                            <a16:creationId xmlns:a16="http://schemas.microsoft.com/office/drawing/2014/main" id="{D07EFC0C-0961-329F-19C2-8F9ACDB6D2E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94" name="Oval 133">
                        <a:extLst>
                          <a:ext uri="{FF2B5EF4-FFF2-40B4-BE49-F238E27FC236}">
                            <a16:creationId xmlns:a16="http://schemas.microsoft.com/office/drawing/2014/main" id="{2ACD5C63-005D-FB65-EF7A-7C299E3A775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84" name="Group 134">
                      <a:extLst>
                        <a:ext uri="{FF2B5EF4-FFF2-40B4-BE49-F238E27FC236}">
                          <a16:creationId xmlns:a16="http://schemas.microsoft.com/office/drawing/2014/main" id="{4A0D7E39-5B08-D190-F435-98C584AE8FE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5991" name="Oval 135">
                        <a:extLst>
                          <a:ext uri="{FF2B5EF4-FFF2-40B4-BE49-F238E27FC236}">
                            <a16:creationId xmlns:a16="http://schemas.microsoft.com/office/drawing/2014/main" id="{F5DE3861-D40C-C515-9CDF-1EA4B032E51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92" name="Oval 136">
                        <a:extLst>
                          <a:ext uri="{FF2B5EF4-FFF2-40B4-BE49-F238E27FC236}">
                            <a16:creationId xmlns:a16="http://schemas.microsoft.com/office/drawing/2014/main" id="{0D14330D-9BFF-05FC-04B8-2291554330F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85" name="Group 137">
                      <a:extLst>
                        <a:ext uri="{FF2B5EF4-FFF2-40B4-BE49-F238E27FC236}">
                          <a16:creationId xmlns:a16="http://schemas.microsoft.com/office/drawing/2014/main" id="{68CB5A0E-31D4-584C-DA0B-A888D662BAE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5989" name="Oval 138">
                        <a:extLst>
                          <a:ext uri="{FF2B5EF4-FFF2-40B4-BE49-F238E27FC236}">
                            <a16:creationId xmlns:a16="http://schemas.microsoft.com/office/drawing/2014/main" id="{C539EF94-F11F-D0B5-369A-F6371DE15D3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90" name="Oval 139">
                        <a:extLst>
                          <a:ext uri="{FF2B5EF4-FFF2-40B4-BE49-F238E27FC236}">
                            <a16:creationId xmlns:a16="http://schemas.microsoft.com/office/drawing/2014/main" id="{4B044913-EF85-0477-8008-787F81E6DB5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86" name="Group 140">
                      <a:extLst>
                        <a:ext uri="{FF2B5EF4-FFF2-40B4-BE49-F238E27FC236}">
                          <a16:creationId xmlns:a16="http://schemas.microsoft.com/office/drawing/2014/main" id="{0B73080F-8F7F-4E14-EE1C-D0326729B75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5987" name="Oval 141">
                        <a:extLst>
                          <a:ext uri="{FF2B5EF4-FFF2-40B4-BE49-F238E27FC236}">
                            <a16:creationId xmlns:a16="http://schemas.microsoft.com/office/drawing/2014/main" id="{200A2086-EC4A-BB5E-8C7A-DD5FAAF858C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88" name="Oval 142">
                        <a:extLst>
                          <a:ext uri="{FF2B5EF4-FFF2-40B4-BE49-F238E27FC236}">
                            <a16:creationId xmlns:a16="http://schemas.microsoft.com/office/drawing/2014/main" id="{D641F7D2-3206-20A1-AF5D-C8092C216C4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  <p:grpSp>
              <p:nvGrpSpPr>
                <p:cNvPr id="5778" name="Group 143">
                  <a:extLst>
                    <a:ext uri="{FF2B5EF4-FFF2-40B4-BE49-F238E27FC236}">
                      <a16:creationId xmlns:a16="http://schemas.microsoft.com/office/drawing/2014/main" id="{9B511E4A-7B54-CD04-9CE4-A2CC799584C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49" y="1833"/>
                  <a:ext cx="972" cy="95"/>
                  <a:chOff x="1821" y="1887"/>
                  <a:chExt cx="972" cy="95"/>
                </a:xfrm>
              </p:grpSpPr>
              <p:sp>
                <p:nvSpPr>
                  <p:cNvPr id="5939" name="AutoShape 144">
                    <a:extLst>
                      <a:ext uri="{FF2B5EF4-FFF2-40B4-BE49-F238E27FC236}">
                        <a16:creationId xmlns:a16="http://schemas.microsoft.com/office/drawing/2014/main" id="{E2A0BCD3-EAF6-411E-3DC2-BCCF06CB6BB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5940" name="Group 145">
                    <a:extLst>
                      <a:ext uri="{FF2B5EF4-FFF2-40B4-BE49-F238E27FC236}">
                        <a16:creationId xmlns:a16="http://schemas.microsoft.com/office/drawing/2014/main" id="{5EE589A7-983C-F5D2-BFDF-7B9D956EB12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5960" name="Group 146">
                      <a:extLst>
                        <a:ext uri="{FF2B5EF4-FFF2-40B4-BE49-F238E27FC236}">
                          <a16:creationId xmlns:a16="http://schemas.microsoft.com/office/drawing/2014/main" id="{65FD81EE-7C8E-D8FA-FF84-79179D1831C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5976" name="Oval 147">
                        <a:extLst>
                          <a:ext uri="{FF2B5EF4-FFF2-40B4-BE49-F238E27FC236}">
                            <a16:creationId xmlns:a16="http://schemas.microsoft.com/office/drawing/2014/main" id="{4EB9466E-A258-31A6-6739-297F7D2AF12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77" name="Oval 148">
                        <a:extLst>
                          <a:ext uri="{FF2B5EF4-FFF2-40B4-BE49-F238E27FC236}">
                            <a16:creationId xmlns:a16="http://schemas.microsoft.com/office/drawing/2014/main" id="{2C389EE4-0F6C-4A5D-90F0-3448B580F05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61" name="Group 149">
                      <a:extLst>
                        <a:ext uri="{FF2B5EF4-FFF2-40B4-BE49-F238E27FC236}">
                          <a16:creationId xmlns:a16="http://schemas.microsoft.com/office/drawing/2014/main" id="{3E41BFE2-8CC8-2190-876F-AAB4103B7B0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5974" name="Oval 150">
                        <a:extLst>
                          <a:ext uri="{FF2B5EF4-FFF2-40B4-BE49-F238E27FC236}">
                            <a16:creationId xmlns:a16="http://schemas.microsoft.com/office/drawing/2014/main" id="{7957649B-FE03-1EBE-DD0A-64FA00C0C95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75" name="Oval 151">
                        <a:extLst>
                          <a:ext uri="{FF2B5EF4-FFF2-40B4-BE49-F238E27FC236}">
                            <a16:creationId xmlns:a16="http://schemas.microsoft.com/office/drawing/2014/main" id="{28BB94D0-C66C-3CED-31AC-BFA21505C91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62" name="Group 152">
                      <a:extLst>
                        <a:ext uri="{FF2B5EF4-FFF2-40B4-BE49-F238E27FC236}">
                          <a16:creationId xmlns:a16="http://schemas.microsoft.com/office/drawing/2014/main" id="{FECE4B68-C86F-1081-EDC0-64358E6B4CD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5972" name="Oval 153">
                        <a:extLst>
                          <a:ext uri="{FF2B5EF4-FFF2-40B4-BE49-F238E27FC236}">
                            <a16:creationId xmlns:a16="http://schemas.microsoft.com/office/drawing/2014/main" id="{EA39380B-D58C-9BED-BFBA-45A891DF6BF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73" name="Oval 154">
                        <a:extLst>
                          <a:ext uri="{FF2B5EF4-FFF2-40B4-BE49-F238E27FC236}">
                            <a16:creationId xmlns:a16="http://schemas.microsoft.com/office/drawing/2014/main" id="{9BBD1D4C-C583-D7A1-6003-1D45762BF60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63" name="Group 155">
                      <a:extLst>
                        <a:ext uri="{FF2B5EF4-FFF2-40B4-BE49-F238E27FC236}">
                          <a16:creationId xmlns:a16="http://schemas.microsoft.com/office/drawing/2014/main" id="{7467BC1D-23B6-D7AD-D5E2-5B6E28D2237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5970" name="Oval 156">
                        <a:extLst>
                          <a:ext uri="{FF2B5EF4-FFF2-40B4-BE49-F238E27FC236}">
                            <a16:creationId xmlns:a16="http://schemas.microsoft.com/office/drawing/2014/main" id="{FFFDE666-79CF-896A-3FD9-48BEE803FE0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71" name="Oval 157">
                        <a:extLst>
                          <a:ext uri="{FF2B5EF4-FFF2-40B4-BE49-F238E27FC236}">
                            <a16:creationId xmlns:a16="http://schemas.microsoft.com/office/drawing/2014/main" id="{63717055-D824-18F8-ABE4-9362031FEED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64" name="Group 158">
                      <a:extLst>
                        <a:ext uri="{FF2B5EF4-FFF2-40B4-BE49-F238E27FC236}">
                          <a16:creationId xmlns:a16="http://schemas.microsoft.com/office/drawing/2014/main" id="{6FC02C14-A3FF-6C94-3D8C-59D20D65F8C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5968" name="Oval 159">
                        <a:extLst>
                          <a:ext uri="{FF2B5EF4-FFF2-40B4-BE49-F238E27FC236}">
                            <a16:creationId xmlns:a16="http://schemas.microsoft.com/office/drawing/2014/main" id="{018ADC47-1E57-205D-46F2-2C1AAC6A4F4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69" name="Oval 160">
                        <a:extLst>
                          <a:ext uri="{FF2B5EF4-FFF2-40B4-BE49-F238E27FC236}">
                            <a16:creationId xmlns:a16="http://schemas.microsoft.com/office/drawing/2014/main" id="{1AACE356-7BF2-3842-0D33-0A63DF1C826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65" name="Group 161">
                      <a:extLst>
                        <a:ext uri="{FF2B5EF4-FFF2-40B4-BE49-F238E27FC236}">
                          <a16:creationId xmlns:a16="http://schemas.microsoft.com/office/drawing/2014/main" id="{1F6EA51B-7024-B3C3-1281-3FD0552EF31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5966" name="Oval 162">
                        <a:extLst>
                          <a:ext uri="{FF2B5EF4-FFF2-40B4-BE49-F238E27FC236}">
                            <a16:creationId xmlns:a16="http://schemas.microsoft.com/office/drawing/2014/main" id="{13CF0FF3-56E1-10FB-0A53-96855C23F0D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67" name="Oval 163">
                        <a:extLst>
                          <a:ext uri="{FF2B5EF4-FFF2-40B4-BE49-F238E27FC236}">
                            <a16:creationId xmlns:a16="http://schemas.microsoft.com/office/drawing/2014/main" id="{AC856A2C-E2EE-B3E6-6F50-20ABA4F9A7A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5941" name="Group 164">
                    <a:extLst>
                      <a:ext uri="{FF2B5EF4-FFF2-40B4-BE49-F238E27FC236}">
                        <a16:creationId xmlns:a16="http://schemas.microsoft.com/office/drawing/2014/main" id="{62B1A6AC-37B7-BDEA-5EAB-90D24AECD7F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5942" name="Group 165">
                      <a:extLst>
                        <a:ext uri="{FF2B5EF4-FFF2-40B4-BE49-F238E27FC236}">
                          <a16:creationId xmlns:a16="http://schemas.microsoft.com/office/drawing/2014/main" id="{8054A9E6-B6B3-6B1C-C161-9B8344DDD15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5958" name="Oval 166">
                        <a:extLst>
                          <a:ext uri="{FF2B5EF4-FFF2-40B4-BE49-F238E27FC236}">
                            <a16:creationId xmlns:a16="http://schemas.microsoft.com/office/drawing/2014/main" id="{95F7C719-672D-6A69-3343-E93FD196A67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59" name="Oval 167">
                        <a:extLst>
                          <a:ext uri="{FF2B5EF4-FFF2-40B4-BE49-F238E27FC236}">
                            <a16:creationId xmlns:a16="http://schemas.microsoft.com/office/drawing/2014/main" id="{0CB94728-B368-244F-4DF6-D84C5952432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43" name="Group 168">
                      <a:extLst>
                        <a:ext uri="{FF2B5EF4-FFF2-40B4-BE49-F238E27FC236}">
                          <a16:creationId xmlns:a16="http://schemas.microsoft.com/office/drawing/2014/main" id="{26BDE4E0-5AFE-D644-2679-4A2A34B3380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5956" name="Oval 169">
                        <a:extLst>
                          <a:ext uri="{FF2B5EF4-FFF2-40B4-BE49-F238E27FC236}">
                            <a16:creationId xmlns:a16="http://schemas.microsoft.com/office/drawing/2014/main" id="{8F8932D2-87AA-4AA1-8DF4-9588A50F80E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57" name="Oval 170">
                        <a:extLst>
                          <a:ext uri="{FF2B5EF4-FFF2-40B4-BE49-F238E27FC236}">
                            <a16:creationId xmlns:a16="http://schemas.microsoft.com/office/drawing/2014/main" id="{B2A27382-8361-7242-6D62-C6F96BB4F4F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44" name="Group 171">
                      <a:extLst>
                        <a:ext uri="{FF2B5EF4-FFF2-40B4-BE49-F238E27FC236}">
                          <a16:creationId xmlns:a16="http://schemas.microsoft.com/office/drawing/2014/main" id="{9FC46501-3467-AD32-A9C6-35739B822B7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5954" name="Oval 172">
                        <a:extLst>
                          <a:ext uri="{FF2B5EF4-FFF2-40B4-BE49-F238E27FC236}">
                            <a16:creationId xmlns:a16="http://schemas.microsoft.com/office/drawing/2014/main" id="{20601142-F88E-E7C7-A258-3592EF60A76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55" name="Oval 173">
                        <a:extLst>
                          <a:ext uri="{FF2B5EF4-FFF2-40B4-BE49-F238E27FC236}">
                            <a16:creationId xmlns:a16="http://schemas.microsoft.com/office/drawing/2014/main" id="{DD0501B6-90A1-2E77-388A-E214F00B5F2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45" name="Group 174">
                      <a:extLst>
                        <a:ext uri="{FF2B5EF4-FFF2-40B4-BE49-F238E27FC236}">
                          <a16:creationId xmlns:a16="http://schemas.microsoft.com/office/drawing/2014/main" id="{F03AE5C1-1CB3-B7D6-1164-2AC0F2E27AD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5952" name="Oval 175">
                        <a:extLst>
                          <a:ext uri="{FF2B5EF4-FFF2-40B4-BE49-F238E27FC236}">
                            <a16:creationId xmlns:a16="http://schemas.microsoft.com/office/drawing/2014/main" id="{3831E91C-E939-1087-8FD8-D738595CE0D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53" name="Oval 176">
                        <a:extLst>
                          <a:ext uri="{FF2B5EF4-FFF2-40B4-BE49-F238E27FC236}">
                            <a16:creationId xmlns:a16="http://schemas.microsoft.com/office/drawing/2014/main" id="{814FB481-EEEC-4FDC-FF25-9AA0A8C6C68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46" name="Group 177">
                      <a:extLst>
                        <a:ext uri="{FF2B5EF4-FFF2-40B4-BE49-F238E27FC236}">
                          <a16:creationId xmlns:a16="http://schemas.microsoft.com/office/drawing/2014/main" id="{8B0CEF43-A488-6C22-70E2-77CCCEEAC1F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5950" name="Oval 178">
                        <a:extLst>
                          <a:ext uri="{FF2B5EF4-FFF2-40B4-BE49-F238E27FC236}">
                            <a16:creationId xmlns:a16="http://schemas.microsoft.com/office/drawing/2014/main" id="{BD459F14-85FF-2A94-26D9-9D5E676E174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51" name="Oval 179">
                        <a:extLst>
                          <a:ext uri="{FF2B5EF4-FFF2-40B4-BE49-F238E27FC236}">
                            <a16:creationId xmlns:a16="http://schemas.microsoft.com/office/drawing/2014/main" id="{7EF33368-8E87-29BA-D7D3-7B54A3C7EDD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47" name="Group 180">
                      <a:extLst>
                        <a:ext uri="{FF2B5EF4-FFF2-40B4-BE49-F238E27FC236}">
                          <a16:creationId xmlns:a16="http://schemas.microsoft.com/office/drawing/2014/main" id="{F2CC75B5-241B-CEE8-BEB0-62EC19B2C8D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5948" name="Oval 181">
                        <a:extLst>
                          <a:ext uri="{FF2B5EF4-FFF2-40B4-BE49-F238E27FC236}">
                            <a16:creationId xmlns:a16="http://schemas.microsoft.com/office/drawing/2014/main" id="{C513ECE5-11F3-8F9A-6654-703D2457E8C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49" name="Oval 182">
                        <a:extLst>
                          <a:ext uri="{FF2B5EF4-FFF2-40B4-BE49-F238E27FC236}">
                            <a16:creationId xmlns:a16="http://schemas.microsoft.com/office/drawing/2014/main" id="{192E4A94-2421-5BA1-B587-EA639798E97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  <p:grpSp>
              <p:nvGrpSpPr>
                <p:cNvPr id="5779" name="Group 183">
                  <a:extLst>
                    <a:ext uri="{FF2B5EF4-FFF2-40B4-BE49-F238E27FC236}">
                      <a16:creationId xmlns:a16="http://schemas.microsoft.com/office/drawing/2014/main" id="{996F0678-4EA1-9CCB-F9B2-C588A9A851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52" y="1929"/>
                  <a:ext cx="972" cy="95"/>
                  <a:chOff x="1821" y="1887"/>
                  <a:chExt cx="972" cy="95"/>
                </a:xfrm>
              </p:grpSpPr>
              <p:sp>
                <p:nvSpPr>
                  <p:cNvPr id="5900" name="AutoShape 184">
                    <a:extLst>
                      <a:ext uri="{FF2B5EF4-FFF2-40B4-BE49-F238E27FC236}">
                        <a16:creationId xmlns:a16="http://schemas.microsoft.com/office/drawing/2014/main" id="{9A5A0140-6800-246C-D811-F467DD2B159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5901" name="Group 185">
                    <a:extLst>
                      <a:ext uri="{FF2B5EF4-FFF2-40B4-BE49-F238E27FC236}">
                        <a16:creationId xmlns:a16="http://schemas.microsoft.com/office/drawing/2014/main" id="{C32DE5B7-41F2-036A-E0B8-A8CBC5F293E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5921" name="Group 186">
                      <a:extLst>
                        <a:ext uri="{FF2B5EF4-FFF2-40B4-BE49-F238E27FC236}">
                          <a16:creationId xmlns:a16="http://schemas.microsoft.com/office/drawing/2014/main" id="{6EDEA796-4B19-98DF-DEC4-C05C694FA2E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5937" name="Oval 187">
                        <a:extLst>
                          <a:ext uri="{FF2B5EF4-FFF2-40B4-BE49-F238E27FC236}">
                            <a16:creationId xmlns:a16="http://schemas.microsoft.com/office/drawing/2014/main" id="{D375590B-078F-2B28-027D-6ACC0FB1B6B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38" name="Oval 188">
                        <a:extLst>
                          <a:ext uri="{FF2B5EF4-FFF2-40B4-BE49-F238E27FC236}">
                            <a16:creationId xmlns:a16="http://schemas.microsoft.com/office/drawing/2014/main" id="{32467A88-1161-CF04-D030-955D00C605A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22" name="Group 189">
                      <a:extLst>
                        <a:ext uri="{FF2B5EF4-FFF2-40B4-BE49-F238E27FC236}">
                          <a16:creationId xmlns:a16="http://schemas.microsoft.com/office/drawing/2014/main" id="{F66EFFE0-FEC6-D5B4-ACC9-73C0A72775A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5935" name="Oval 190">
                        <a:extLst>
                          <a:ext uri="{FF2B5EF4-FFF2-40B4-BE49-F238E27FC236}">
                            <a16:creationId xmlns:a16="http://schemas.microsoft.com/office/drawing/2014/main" id="{56BEC16C-39A9-344E-11FA-6EDA3C77113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36" name="Oval 191">
                        <a:extLst>
                          <a:ext uri="{FF2B5EF4-FFF2-40B4-BE49-F238E27FC236}">
                            <a16:creationId xmlns:a16="http://schemas.microsoft.com/office/drawing/2014/main" id="{31CF727B-5700-E160-2072-97A42906323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23" name="Group 192">
                      <a:extLst>
                        <a:ext uri="{FF2B5EF4-FFF2-40B4-BE49-F238E27FC236}">
                          <a16:creationId xmlns:a16="http://schemas.microsoft.com/office/drawing/2014/main" id="{D4336C59-F850-1995-05D5-8C524095021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5933" name="Oval 193">
                        <a:extLst>
                          <a:ext uri="{FF2B5EF4-FFF2-40B4-BE49-F238E27FC236}">
                            <a16:creationId xmlns:a16="http://schemas.microsoft.com/office/drawing/2014/main" id="{810F28C3-7C05-F5E8-2E21-138A0F57E69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34" name="Oval 194">
                        <a:extLst>
                          <a:ext uri="{FF2B5EF4-FFF2-40B4-BE49-F238E27FC236}">
                            <a16:creationId xmlns:a16="http://schemas.microsoft.com/office/drawing/2014/main" id="{C1A3BB85-EC83-0424-2089-563FD83C10F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24" name="Group 195">
                      <a:extLst>
                        <a:ext uri="{FF2B5EF4-FFF2-40B4-BE49-F238E27FC236}">
                          <a16:creationId xmlns:a16="http://schemas.microsoft.com/office/drawing/2014/main" id="{143B7E25-38BD-B3E5-22EE-2CF9D9842C4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5931" name="Oval 196">
                        <a:extLst>
                          <a:ext uri="{FF2B5EF4-FFF2-40B4-BE49-F238E27FC236}">
                            <a16:creationId xmlns:a16="http://schemas.microsoft.com/office/drawing/2014/main" id="{588E8D4D-1301-78CA-F6DA-CA65D99E733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32" name="Oval 197">
                        <a:extLst>
                          <a:ext uri="{FF2B5EF4-FFF2-40B4-BE49-F238E27FC236}">
                            <a16:creationId xmlns:a16="http://schemas.microsoft.com/office/drawing/2014/main" id="{F8E571FC-48BF-FC60-CB29-2DF96788078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25" name="Group 198">
                      <a:extLst>
                        <a:ext uri="{FF2B5EF4-FFF2-40B4-BE49-F238E27FC236}">
                          <a16:creationId xmlns:a16="http://schemas.microsoft.com/office/drawing/2014/main" id="{9931A00F-5D77-F5AD-30CD-207FF1ACDEF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5929" name="Oval 199">
                        <a:extLst>
                          <a:ext uri="{FF2B5EF4-FFF2-40B4-BE49-F238E27FC236}">
                            <a16:creationId xmlns:a16="http://schemas.microsoft.com/office/drawing/2014/main" id="{D3E46C6C-4695-4ACA-0BDA-255E71E9C19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30" name="Oval 200">
                        <a:extLst>
                          <a:ext uri="{FF2B5EF4-FFF2-40B4-BE49-F238E27FC236}">
                            <a16:creationId xmlns:a16="http://schemas.microsoft.com/office/drawing/2014/main" id="{15996B48-0997-A6B3-D0D5-86261210FD5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26" name="Group 201">
                      <a:extLst>
                        <a:ext uri="{FF2B5EF4-FFF2-40B4-BE49-F238E27FC236}">
                          <a16:creationId xmlns:a16="http://schemas.microsoft.com/office/drawing/2014/main" id="{8615F7FE-8D07-4E9C-04D8-BC7FC46C414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5927" name="Oval 202">
                        <a:extLst>
                          <a:ext uri="{FF2B5EF4-FFF2-40B4-BE49-F238E27FC236}">
                            <a16:creationId xmlns:a16="http://schemas.microsoft.com/office/drawing/2014/main" id="{2C202DF3-2E65-8EE6-0967-3F04AF3442E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28" name="Oval 203">
                        <a:extLst>
                          <a:ext uri="{FF2B5EF4-FFF2-40B4-BE49-F238E27FC236}">
                            <a16:creationId xmlns:a16="http://schemas.microsoft.com/office/drawing/2014/main" id="{C9E289D9-16D6-4A5F-F9C9-A1B8AECFE3C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5902" name="Group 204">
                    <a:extLst>
                      <a:ext uri="{FF2B5EF4-FFF2-40B4-BE49-F238E27FC236}">
                        <a16:creationId xmlns:a16="http://schemas.microsoft.com/office/drawing/2014/main" id="{11C91EA9-2495-CE21-47F2-B30254429B8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5903" name="Group 205">
                      <a:extLst>
                        <a:ext uri="{FF2B5EF4-FFF2-40B4-BE49-F238E27FC236}">
                          <a16:creationId xmlns:a16="http://schemas.microsoft.com/office/drawing/2014/main" id="{78FD57C8-D4B9-8B8B-FFF0-13A135D9797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5919" name="Oval 206">
                        <a:extLst>
                          <a:ext uri="{FF2B5EF4-FFF2-40B4-BE49-F238E27FC236}">
                            <a16:creationId xmlns:a16="http://schemas.microsoft.com/office/drawing/2014/main" id="{35FB654F-9D68-5DC5-85FB-6B8ADB471B8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20" name="Oval 207">
                        <a:extLst>
                          <a:ext uri="{FF2B5EF4-FFF2-40B4-BE49-F238E27FC236}">
                            <a16:creationId xmlns:a16="http://schemas.microsoft.com/office/drawing/2014/main" id="{FD59379F-3180-B152-67EA-B6CB45C3E77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04" name="Group 208">
                      <a:extLst>
                        <a:ext uri="{FF2B5EF4-FFF2-40B4-BE49-F238E27FC236}">
                          <a16:creationId xmlns:a16="http://schemas.microsoft.com/office/drawing/2014/main" id="{00B4C209-AC78-F3BF-7680-B8E1D092FBB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5917" name="Oval 209">
                        <a:extLst>
                          <a:ext uri="{FF2B5EF4-FFF2-40B4-BE49-F238E27FC236}">
                            <a16:creationId xmlns:a16="http://schemas.microsoft.com/office/drawing/2014/main" id="{890780C6-C928-4A83-494F-0F5A5570309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18" name="Oval 210">
                        <a:extLst>
                          <a:ext uri="{FF2B5EF4-FFF2-40B4-BE49-F238E27FC236}">
                            <a16:creationId xmlns:a16="http://schemas.microsoft.com/office/drawing/2014/main" id="{E5F52DC5-33BF-0E14-ECC7-14863E3B399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05" name="Group 211">
                      <a:extLst>
                        <a:ext uri="{FF2B5EF4-FFF2-40B4-BE49-F238E27FC236}">
                          <a16:creationId xmlns:a16="http://schemas.microsoft.com/office/drawing/2014/main" id="{32C97E52-7A6B-2A5E-20E4-C1132B604D9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5915" name="Oval 212">
                        <a:extLst>
                          <a:ext uri="{FF2B5EF4-FFF2-40B4-BE49-F238E27FC236}">
                            <a16:creationId xmlns:a16="http://schemas.microsoft.com/office/drawing/2014/main" id="{AE8332EC-DA72-7CA1-E0E1-C908B81E552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16" name="Oval 213">
                        <a:extLst>
                          <a:ext uri="{FF2B5EF4-FFF2-40B4-BE49-F238E27FC236}">
                            <a16:creationId xmlns:a16="http://schemas.microsoft.com/office/drawing/2014/main" id="{760972EE-FCB1-97BE-1661-378B781DA31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06" name="Group 214">
                      <a:extLst>
                        <a:ext uri="{FF2B5EF4-FFF2-40B4-BE49-F238E27FC236}">
                          <a16:creationId xmlns:a16="http://schemas.microsoft.com/office/drawing/2014/main" id="{FCDAE334-F9DC-8337-7009-9D95A75F936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5913" name="Oval 215">
                        <a:extLst>
                          <a:ext uri="{FF2B5EF4-FFF2-40B4-BE49-F238E27FC236}">
                            <a16:creationId xmlns:a16="http://schemas.microsoft.com/office/drawing/2014/main" id="{CEBE1F2B-45B2-C5BC-CE3F-2FF61E91461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14" name="Oval 216">
                        <a:extLst>
                          <a:ext uri="{FF2B5EF4-FFF2-40B4-BE49-F238E27FC236}">
                            <a16:creationId xmlns:a16="http://schemas.microsoft.com/office/drawing/2014/main" id="{42465E92-527D-0BB0-1772-46C7BC9E935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07" name="Group 217">
                      <a:extLst>
                        <a:ext uri="{FF2B5EF4-FFF2-40B4-BE49-F238E27FC236}">
                          <a16:creationId xmlns:a16="http://schemas.microsoft.com/office/drawing/2014/main" id="{148E0CFC-1A78-42E1-5EE2-F8AE299F86B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5911" name="Oval 218">
                        <a:extLst>
                          <a:ext uri="{FF2B5EF4-FFF2-40B4-BE49-F238E27FC236}">
                            <a16:creationId xmlns:a16="http://schemas.microsoft.com/office/drawing/2014/main" id="{F84742B7-EC19-FC6D-9837-BAEC6902362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12" name="Oval 219">
                        <a:extLst>
                          <a:ext uri="{FF2B5EF4-FFF2-40B4-BE49-F238E27FC236}">
                            <a16:creationId xmlns:a16="http://schemas.microsoft.com/office/drawing/2014/main" id="{72498AD6-8985-2542-0901-C5C47B8ABAD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908" name="Group 220">
                      <a:extLst>
                        <a:ext uri="{FF2B5EF4-FFF2-40B4-BE49-F238E27FC236}">
                          <a16:creationId xmlns:a16="http://schemas.microsoft.com/office/drawing/2014/main" id="{ED19E572-7A4B-2EC9-9653-5D6ACBD8CD1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5909" name="Oval 221">
                        <a:extLst>
                          <a:ext uri="{FF2B5EF4-FFF2-40B4-BE49-F238E27FC236}">
                            <a16:creationId xmlns:a16="http://schemas.microsoft.com/office/drawing/2014/main" id="{6F5F8F2B-80CE-B2D7-639C-758FADF5A41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910" name="Oval 222">
                        <a:extLst>
                          <a:ext uri="{FF2B5EF4-FFF2-40B4-BE49-F238E27FC236}">
                            <a16:creationId xmlns:a16="http://schemas.microsoft.com/office/drawing/2014/main" id="{C66F9E3B-1219-D139-952A-8E7F94EEB80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  <p:grpSp>
              <p:nvGrpSpPr>
                <p:cNvPr id="5780" name="Group 223">
                  <a:extLst>
                    <a:ext uri="{FF2B5EF4-FFF2-40B4-BE49-F238E27FC236}">
                      <a16:creationId xmlns:a16="http://schemas.microsoft.com/office/drawing/2014/main" id="{07311BB1-B0CE-8AEE-16E7-FF878F19638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55" y="2025"/>
                  <a:ext cx="972" cy="95"/>
                  <a:chOff x="1821" y="1887"/>
                  <a:chExt cx="972" cy="95"/>
                </a:xfrm>
              </p:grpSpPr>
              <p:sp>
                <p:nvSpPr>
                  <p:cNvPr id="5861" name="AutoShape 224">
                    <a:extLst>
                      <a:ext uri="{FF2B5EF4-FFF2-40B4-BE49-F238E27FC236}">
                        <a16:creationId xmlns:a16="http://schemas.microsoft.com/office/drawing/2014/main" id="{0001E892-2B4E-9BAD-A59E-9C798B4CB89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5862" name="Group 225">
                    <a:extLst>
                      <a:ext uri="{FF2B5EF4-FFF2-40B4-BE49-F238E27FC236}">
                        <a16:creationId xmlns:a16="http://schemas.microsoft.com/office/drawing/2014/main" id="{0E1C7E70-609E-1F08-FB33-47635EC7392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5882" name="Group 226">
                      <a:extLst>
                        <a:ext uri="{FF2B5EF4-FFF2-40B4-BE49-F238E27FC236}">
                          <a16:creationId xmlns:a16="http://schemas.microsoft.com/office/drawing/2014/main" id="{8DD11DF2-D84F-BA53-BC93-194265DC8F1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5898" name="Oval 227">
                        <a:extLst>
                          <a:ext uri="{FF2B5EF4-FFF2-40B4-BE49-F238E27FC236}">
                            <a16:creationId xmlns:a16="http://schemas.microsoft.com/office/drawing/2014/main" id="{2189EE1E-2D6A-492F-F39F-F5F83D24F02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99" name="Oval 228">
                        <a:extLst>
                          <a:ext uri="{FF2B5EF4-FFF2-40B4-BE49-F238E27FC236}">
                            <a16:creationId xmlns:a16="http://schemas.microsoft.com/office/drawing/2014/main" id="{A30B2797-CB91-A703-BFE4-D5BCFBB1F40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83" name="Group 229">
                      <a:extLst>
                        <a:ext uri="{FF2B5EF4-FFF2-40B4-BE49-F238E27FC236}">
                          <a16:creationId xmlns:a16="http://schemas.microsoft.com/office/drawing/2014/main" id="{9FBE068E-21A6-AD18-8AFE-93A34DE2E59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5896" name="Oval 230">
                        <a:extLst>
                          <a:ext uri="{FF2B5EF4-FFF2-40B4-BE49-F238E27FC236}">
                            <a16:creationId xmlns:a16="http://schemas.microsoft.com/office/drawing/2014/main" id="{E3BE2CB7-A6D2-E059-6712-038AFDB2ABB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97" name="Oval 231">
                        <a:extLst>
                          <a:ext uri="{FF2B5EF4-FFF2-40B4-BE49-F238E27FC236}">
                            <a16:creationId xmlns:a16="http://schemas.microsoft.com/office/drawing/2014/main" id="{0FF0150D-8D14-D249-B20D-8BD31188932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84" name="Group 232">
                      <a:extLst>
                        <a:ext uri="{FF2B5EF4-FFF2-40B4-BE49-F238E27FC236}">
                          <a16:creationId xmlns:a16="http://schemas.microsoft.com/office/drawing/2014/main" id="{9D9D98AC-7E34-9AC4-7614-AE14CF25067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5894" name="Oval 233">
                        <a:extLst>
                          <a:ext uri="{FF2B5EF4-FFF2-40B4-BE49-F238E27FC236}">
                            <a16:creationId xmlns:a16="http://schemas.microsoft.com/office/drawing/2014/main" id="{3D406717-CDE4-C863-9CB7-2FD98CEB65C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95" name="Oval 234">
                        <a:extLst>
                          <a:ext uri="{FF2B5EF4-FFF2-40B4-BE49-F238E27FC236}">
                            <a16:creationId xmlns:a16="http://schemas.microsoft.com/office/drawing/2014/main" id="{AADE1615-58F8-2D91-D288-0C890F88063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85" name="Group 235">
                      <a:extLst>
                        <a:ext uri="{FF2B5EF4-FFF2-40B4-BE49-F238E27FC236}">
                          <a16:creationId xmlns:a16="http://schemas.microsoft.com/office/drawing/2014/main" id="{FD0E9D91-610C-23B7-5F9F-EC113E0AFC2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5892" name="Oval 236">
                        <a:extLst>
                          <a:ext uri="{FF2B5EF4-FFF2-40B4-BE49-F238E27FC236}">
                            <a16:creationId xmlns:a16="http://schemas.microsoft.com/office/drawing/2014/main" id="{48A4FBAB-1BE6-3221-9A33-E8AE4F656B3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93" name="Oval 237">
                        <a:extLst>
                          <a:ext uri="{FF2B5EF4-FFF2-40B4-BE49-F238E27FC236}">
                            <a16:creationId xmlns:a16="http://schemas.microsoft.com/office/drawing/2014/main" id="{A32726AE-631A-6708-43CB-E1926078BFD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86" name="Group 238">
                      <a:extLst>
                        <a:ext uri="{FF2B5EF4-FFF2-40B4-BE49-F238E27FC236}">
                          <a16:creationId xmlns:a16="http://schemas.microsoft.com/office/drawing/2014/main" id="{CAD040BA-5CF5-A561-3C72-501F29C3B5E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5890" name="Oval 239">
                        <a:extLst>
                          <a:ext uri="{FF2B5EF4-FFF2-40B4-BE49-F238E27FC236}">
                            <a16:creationId xmlns:a16="http://schemas.microsoft.com/office/drawing/2014/main" id="{8A2DC80B-A7DA-2BB7-4202-A92C0EE63F9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91" name="Oval 240">
                        <a:extLst>
                          <a:ext uri="{FF2B5EF4-FFF2-40B4-BE49-F238E27FC236}">
                            <a16:creationId xmlns:a16="http://schemas.microsoft.com/office/drawing/2014/main" id="{CB23A47B-A8EC-280E-1184-CDD01122035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87" name="Group 241">
                      <a:extLst>
                        <a:ext uri="{FF2B5EF4-FFF2-40B4-BE49-F238E27FC236}">
                          <a16:creationId xmlns:a16="http://schemas.microsoft.com/office/drawing/2014/main" id="{5360E6F1-8725-11D5-F046-4CA08118BF2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5888" name="Oval 242">
                        <a:extLst>
                          <a:ext uri="{FF2B5EF4-FFF2-40B4-BE49-F238E27FC236}">
                            <a16:creationId xmlns:a16="http://schemas.microsoft.com/office/drawing/2014/main" id="{71C92A89-D52F-233A-EF6B-E2E26DFBE7B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89" name="Oval 243">
                        <a:extLst>
                          <a:ext uri="{FF2B5EF4-FFF2-40B4-BE49-F238E27FC236}">
                            <a16:creationId xmlns:a16="http://schemas.microsoft.com/office/drawing/2014/main" id="{57B34666-986A-FDF5-5A09-A07255E9B5A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5863" name="Group 244">
                    <a:extLst>
                      <a:ext uri="{FF2B5EF4-FFF2-40B4-BE49-F238E27FC236}">
                        <a16:creationId xmlns:a16="http://schemas.microsoft.com/office/drawing/2014/main" id="{54C711D5-3662-9930-A819-62597B9B02C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5864" name="Group 245">
                      <a:extLst>
                        <a:ext uri="{FF2B5EF4-FFF2-40B4-BE49-F238E27FC236}">
                          <a16:creationId xmlns:a16="http://schemas.microsoft.com/office/drawing/2014/main" id="{85F288BF-3A49-F348-9562-60084797646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5880" name="Oval 246">
                        <a:extLst>
                          <a:ext uri="{FF2B5EF4-FFF2-40B4-BE49-F238E27FC236}">
                            <a16:creationId xmlns:a16="http://schemas.microsoft.com/office/drawing/2014/main" id="{CB80D08F-10AD-CA46-4284-EB39128696C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81" name="Oval 247">
                        <a:extLst>
                          <a:ext uri="{FF2B5EF4-FFF2-40B4-BE49-F238E27FC236}">
                            <a16:creationId xmlns:a16="http://schemas.microsoft.com/office/drawing/2014/main" id="{FC008940-2989-6693-3716-70F6DFBAFD9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65" name="Group 248">
                      <a:extLst>
                        <a:ext uri="{FF2B5EF4-FFF2-40B4-BE49-F238E27FC236}">
                          <a16:creationId xmlns:a16="http://schemas.microsoft.com/office/drawing/2014/main" id="{2A084C24-4860-A553-ADD3-0907B1A55E0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5878" name="Oval 249">
                        <a:extLst>
                          <a:ext uri="{FF2B5EF4-FFF2-40B4-BE49-F238E27FC236}">
                            <a16:creationId xmlns:a16="http://schemas.microsoft.com/office/drawing/2014/main" id="{0FACED39-0F7C-CDAE-C314-511D9F3925C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79" name="Oval 250">
                        <a:extLst>
                          <a:ext uri="{FF2B5EF4-FFF2-40B4-BE49-F238E27FC236}">
                            <a16:creationId xmlns:a16="http://schemas.microsoft.com/office/drawing/2014/main" id="{9F1E4D71-7C53-8EE1-4B7C-BB67C54B1F7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66" name="Group 251">
                      <a:extLst>
                        <a:ext uri="{FF2B5EF4-FFF2-40B4-BE49-F238E27FC236}">
                          <a16:creationId xmlns:a16="http://schemas.microsoft.com/office/drawing/2014/main" id="{DCFAA02F-C702-78C3-5B46-6495E3EA8D0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5876" name="Oval 252">
                        <a:extLst>
                          <a:ext uri="{FF2B5EF4-FFF2-40B4-BE49-F238E27FC236}">
                            <a16:creationId xmlns:a16="http://schemas.microsoft.com/office/drawing/2014/main" id="{B54670F1-ADDF-4C03-AF54-22A04F8A51F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77" name="Oval 253">
                        <a:extLst>
                          <a:ext uri="{FF2B5EF4-FFF2-40B4-BE49-F238E27FC236}">
                            <a16:creationId xmlns:a16="http://schemas.microsoft.com/office/drawing/2014/main" id="{6FDDDA35-BCA6-50B9-2750-78C1100B530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67" name="Group 254">
                      <a:extLst>
                        <a:ext uri="{FF2B5EF4-FFF2-40B4-BE49-F238E27FC236}">
                          <a16:creationId xmlns:a16="http://schemas.microsoft.com/office/drawing/2014/main" id="{1AE4D9BA-068B-8746-AD63-D80FF3C959C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5874" name="Oval 255">
                        <a:extLst>
                          <a:ext uri="{FF2B5EF4-FFF2-40B4-BE49-F238E27FC236}">
                            <a16:creationId xmlns:a16="http://schemas.microsoft.com/office/drawing/2014/main" id="{4BAE4EF5-22AC-5039-0C81-B3335A6D4F3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75" name="Oval 256">
                        <a:extLst>
                          <a:ext uri="{FF2B5EF4-FFF2-40B4-BE49-F238E27FC236}">
                            <a16:creationId xmlns:a16="http://schemas.microsoft.com/office/drawing/2014/main" id="{D3EF6242-F0A1-4BBB-5F8A-7905BA4C398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68" name="Group 257">
                      <a:extLst>
                        <a:ext uri="{FF2B5EF4-FFF2-40B4-BE49-F238E27FC236}">
                          <a16:creationId xmlns:a16="http://schemas.microsoft.com/office/drawing/2014/main" id="{5850CCE6-3CBE-86E9-4895-187278A3048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5872" name="Oval 258">
                        <a:extLst>
                          <a:ext uri="{FF2B5EF4-FFF2-40B4-BE49-F238E27FC236}">
                            <a16:creationId xmlns:a16="http://schemas.microsoft.com/office/drawing/2014/main" id="{0177E633-FCDB-E8D6-7B47-A9CE9A5DF9F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73" name="Oval 259">
                        <a:extLst>
                          <a:ext uri="{FF2B5EF4-FFF2-40B4-BE49-F238E27FC236}">
                            <a16:creationId xmlns:a16="http://schemas.microsoft.com/office/drawing/2014/main" id="{25E7E84F-5670-2ECD-D9FB-8777405CDF7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69" name="Group 260">
                      <a:extLst>
                        <a:ext uri="{FF2B5EF4-FFF2-40B4-BE49-F238E27FC236}">
                          <a16:creationId xmlns:a16="http://schemas.microsoft.com/office/drawing/2014/main" id="{3D26E2F1-2B39-A340-B8CE-F8AF26FA61A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5870" name="Oval 261">
                        <a:extLst>
                          <a:ext uri="{FF2B5EF4-FFF2-40B4-BE49-F238E27FC236}">
                            <a16:creationId xmlns:a16="http://schemas.microsoft.com/office/drawing/2014/main" id="{5F91B481-87FC-A332-76C0-F34680FD349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71" name="Oval 262">
                        <a:extLst>
                          <a:ext uri="{FF2B5EF4-FFF2-40B4-BE49-F238E27FC236}">
                            <a16:creationId xmlns:a16="http://schemas.microsoft.com/office/drawing/2014/main" id="{E912AFBE-1835-6B39-60F7-39FD6BB3BD2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  <p:grpSp>
              <p:nvGrpSpPr>
                <p:cNvPr id="5781" name="Group 263">
                  <a:extLst>
                    <a:ext uri="{FF2B5EF4-FFF2-40B4-BE49-F238E27FC236}">
                      <a16:creationId xmlns:a16="http://schemas.microsoft.com/office/drawing/2014/main" id="{D3647556-6847-BB30-ADF2-883133A6FAF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55" y="2121"/>
                  <a:ext cx="972" cy="95"/>
                  <a:chOff x="1821" y="1887"/>
                  <a:chExt cx="972" cy="95"/>
                </a:xfrm>
              </p:grpSpPr>
              <p:sp>
                <p:nvSpPr>
                  <p:cNvPr id="5822" name="AutoShape 264">
                    <a:extLst>
                      <a:ext uri="{FF2B5EF4-FFF2-40B4-BE49-F238E27FC236}">
                        <a16:creationId xmlns:a16="http://schemas.microsoft.com/office/drawing/2014/main" id="{2A6F2500-1CDB-A20F-6D79-35A0A86845A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5823" name="Group 265">
                    <a:extLst>
                      <a:ext uri="{FF2B5EF4-FFF2-40B4-BE49-F238E27FC236}">
                        <a16:creationId xmlns:a16="http://schemas.microsoft.com/office/drawing/2014/main" id="{74B5EF5E-EF68-7EA9-8A05-7B078E865A8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5843" name="Group 266">
                      <a:extLst>
                        <a:ext uri="{FF2B5EF4-FFF2-40B4-BE49-F238E27FC236}">
                          <a16:creationId xmlns:a16="http://schemas.microsoft.com/office/drawing/2014/main" id="{B1730490-188C-FF1E-A82B-D0F36F7D139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5859" name="Oval 267">
                        <a:extLst>
                          <a:ext uri="{FF2B5EF4-FFF2-40B4-BE49-F238E27FC236}">
                            <a16:creationId xmlns:a16="http://schemas.microsoft.com/office/drawing/2014/main" id="{1EEC058E-C7B5-BCF3-8C6A-345D8994B8A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60" name="Oval 268">
                        <a:extLst>
                          <a:ext uri="{FF2B5EF4-FFF2-40B4-BE49-F238E27FC236}">
                            <a16:creationId xmlns:a16="http://schemas.microsoft.com/office/drawing/2014/main" id="{0E8F72E5-140D-1175-A7ED-EEDF5DD7E22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44" name="Group 269">
                      <a:extLst>
                        <a:ext uri="{FF2B5EF4-FFF2-40B4-BE49-F238E27FC236}">
                          <a16:creationId xmlns:a16="http://schemas.microsoft.com/office/drawing/2014/main" id="{BB3B1176-55CE-3409-7F99-701C95EE4DE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5857" name="Oval 270">
                        <a:extLst>
                          <a:ext uri="{FF2B5EF4-FFF2-40B4-BE49-F238E27FC236}">
                            <a16:creationId xmlns:a16="http://schemas.microsoft.com/office/drawing/2014/main" id="{DF2D036E-D1F6-372A-DD32-51E55EFFB45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58" name="Oval 271">
                        <a:extLst>
                          <a:ext uri="{FF2B5EF4-FFF2-40B4-BE49-F238E27FC236}">
                            <a16:creationId xmlns:a16="http://schemas.microsoft.com/office/drawing/2014/main" id="{C23C0056-A7C9-5C08-5FE2-99F41B9DA4E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45" name="Group 272">
                      <a:extLst>
                        <a:ext uri="{FF2B5EF4-FFF2-40B4-BE49-F238E27FC236}">
                          <a16:creationId xmlns:a16="http://schemas.microsoft.com/office/drawing/2014/main" id="{E59EC3D4-7B10-2575-0896-8D575EDEE47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5855" name="Oval 273">
                        <a:extLst>
                          <a:ext uri="{FF2B5EF4-FFF2-40B4-BE49-F238E27FC236}">
                            <a16:creationId xmlns:a16="http://schemas.microsoft.com/office/drawing/2014/main" id="{3CE0D9C4-F6F9-26C6-0B07-3B858387E67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56" name="Oval 274">
                        <a:extLst>
                          <a:ext uri="{FF2B5EF4-FFF2-40B4-BE49-F238E27FC236}">
                            <a16:creationId xmlns:a16="http://schemas.microsoft.com/office/drawing/2014/main" id="{BF8904CA-7095-18AE-4CF3-278E89B1C61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46" name="Group 275">
                      <a:extLst>
                        <a:ext uri="{FF2B5EF4-FFF2-40B4-BE49-F238E27FC236}">
                          <a16:creationId xmlns:a16="http://schemas.microsoft.com/office/drawing/2014/main" id="{660B4FE8-C315-2FBE-9C35-84B51226B46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5853" name="Oval 276">
                        <a:extLst>
                          <a:ext uri="{FF2B5EF4-FFF2-40B4-BE49-F238E27FC236}">
                            <a16:creationId xmlns:a16="http://schemas.microsoft.com/office/drawing/2014/main" id="{9132CA5F-1177-364E-1FF6-CD0F877FAC6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54" name="Oval 277">
                        <a:extLst>
                          <a:ext uri="{FF2B5EF4-FFF2-40B4-BE49-F238E27FC236}">
                            <a16:creationId xmlns:a16="http://schemas.microsoft.com/office/drawing/2014/main" id="{A8809D61-2A23-8D8A-B18B-198B957FD15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47" name="Group 278">
                      <a:extLst>
                        <a:ext uri="{FF2B5EF4-FFF2-40B4-BE49-F238E27FC236}">
                          <a16:creationId xmlns:a16="http://schemas.microsoft.com/office/drawing/2014/main" id="{E2FFAF6D-8E48-1CA1-1A8D-65D815E1FDD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5851" name="Oval 279">
                        <a:extLst>
                          <a:ext uri="{FF2B5EF4-FFF2-40B4-BE49-F238E27FC236}">
                            <a16:creationId xmlns:a16="http://schemas.microsoft.com/office/drawing/2014/main" id="{1DFB83B0-48F1-2C2C-B746-15A960BE4A3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52" name="Oval 280">
                        <a:extLst>
                          <a:ext uri="{FF2B5EF4-FFF2-40B4-BE49-F238E27FC236}">
                            <a16:creationId xmlns:a16="http://schemas.microsoft.com/office/drawing/2014/main" id="{5B1DF707-CC82-D82C-A028-9E365084C4E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48" name="Group 281">
                      <a:extLst>
                        <a:ext uri="{FF2B5EF4-FFF2-40B4-BE49-F238E27FC236}">
                          <a16:creationId xmlns:a16="http://schemas.microsoft.com/office/drawing/2014/main" id="{F1D96862-44DF-5D0E-332D-1524BB23A4C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5849" name="Oval 282">
                        <a:extLst>
                          <a:ext uri="{FF2B5EF4-FFF2-40B4-BE49-F238E27FC236}">
                            <a16:creationId xmlns:a16="http://schemas.microsoft.com/office/drawing/2014/main" id="{8E6F978F-4F2A-B9F9-16AC-8CE5F2D4F52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50" name="Oval 283">
                        <a:extLst>
                          <a:ext uri="{FF2B5EF4-FFF2-40B4-BE49-F238E27FC236}">
                            <a16:creationId xmlns:a16="http://schemas.microsoft.com/office/drawing/2014/main" id="{1DB9FB47-EB41-102E-D563-04C8FB22EB4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5824" name="Group 284">
                    <a:extLst>
                      <a:ext uri="{FF2B5EF4-FFF2-40B4-BE49-F238E27FC236}">
                        <a16:creationId xmlns:a16="http://schemas.microsoft.com/office/drawing/2014/main" id="{0F006708-50ED-7447-5074-E576EC89E29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5825" name="Group 285">
                      <a:extLst>
                        <a:ext uri="{FF2B5EF4-FFF2-40B4-BE49-F238E27FC236}">
                          <a16:creationId xmlns:a16="http://schemas.microsoft.com/office/drawing/2014/main" id="{BA3A30FD-6A5B-4F98-E0CD-2B2F7802EC1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5841" name="Oval 286">
                        <a:extLst>
                          <a:ext uri="{FF2B5EF4-FFF2-40B4-BE49-F238E27FC236}">
                            <a16:creationId xmlns:a16="http://schemas.microsoft.com/office/drawing/2014/main" id="{2E7E40FB-8C53-E50A-0C4D-7DDCFA526D3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42" name="Oval 287">
                        <a:extLst>
                          <a:ext uri="{FF2B5EF4-FFF2-40B4-BE49-F238E27FC236}">
                            <a16:creationId xmlns:a16="http://schemas.microsoft.com/office/drawing/2014/main" id="{2292409B-E3F3-81F8-9887-8D27DE50681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26" name="Group 288">
                      <a:extLst>
                        <a:ext uri="{FF2B5EF4-FFF2-40B4-BE49-F238E27FC236}">
                          <a16:creationId xmlns:a16="http://schemas.microsoft.com/office/drawing/2014/main" id="{4895B56F-8816-053D-A233-1546AB3756A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5839" name="Oval 289">
                        <a:extLst>
                          <a:ext uri="{FF2B5EF4-FFF2-40B4-BE49-F238E27FC236}">
                            <a16:creationId xmlns:a16="http://schemas.microsoft.com/office/drawing/2014/main" id="{ACF45926-E091-FB9D-12CA-9C3D4B95961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40" name="Oval 290">
                        <a:extLst>
                          <a:ext uri="{FF2B5EF4-FFF2-40B4-BE49-F238E27FC236}">
                            <a16:creationId xmlns:a16="http://schemas.microsoft.com/office/drawing/2014/main" id="{2C161D49-2464-43D0-47E8-23814540422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27" name="Group 291">
                      <a:extLst>
                        <a:ext uri="{FF2B5EF4-FFF2-40B4-BE49-F238E27FC236}">
                          <a16:creationId xmlns:a16="http://schemas.microsoft.com/office/drawing/2014/main" id="{C688B95A-A5D6-9399-22B5-7AAFF0B3A7F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5837" name="Oval 292">
                        <a:extLst>
                          <a:ext uri="{FF2B5EF4-FFF2-40B4-BE49-F238E27FC236}">
                            <a16:creationId xmlns:a16="http://schemas.microsoft.com/office/drawing/2014/main" id="{505FA4A4-51D0-4AD6-737C-5FF14C8CC52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38" name="Oval 293">
                        <a:extLst>
                          <a:ext uri="{FF2B5EF4-FFF2-40B4-BE49-F238E27FC236}">
                            <a16:creationId xmlns:a16="http://schemas.microsoft.com/office/drawing/2014/main" id="{051DBAC5-78C9-9944-CC3A-8FD2DC40BBE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28" name="Group 294">
                      <a:extLst>
                        <a:ext uri="{FF2B5EF4-FFF2-40B4-BE49-F238E27FC236}">
                          <a16:creationId xmlns:a16="http://schemas.microsoft.com/office/drawing/2014/main" id="{A4413EBC-4DDD-4881-7EF7-FFA09CE2368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5835" name="Oval 295">
                        <a:extLst>
                          <a:ext uri="{FF2B5EF4-FFF2-40B4-BE49-F238E27FC236}">
                            <a16:creationId xmlns:a16="http://schemas.microsoft.com/office/drawing/2014/main" id="{8D8E5EDD-57D2-7959-705A-E57EF4CB9EA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36" name="Oval 296">
                        <a:extLst>
                          <a:ext uri="{FF2B5EF4-FFF2-40B4-BE49-F238E27FC236}">
                            <a16:creationId xmlns:a16="http://schemas.microsoft.com/office/drawing/2014/main" id="{E72DA933-CF33-EB65-4DF1-286646F9CE0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29" name="Group 297">
                      <a:extLst>
                        <a:ext uri="{FF2B5EF4-FFF2-40B4-BE49-F238E27FC236}">
                          <a16:creationId xmlns:a16="http://schemas.microsoft.com/office/drawing/2014/main" id="{8A8AE718-D8A6-F5A3-6F59-7859B754202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5833" name="Oval 298">
                        <a:extLst>
                          <a:ext uri="{FF2B5EF4-FFF2-40B4-BE49-F238E27FC236}">
                            <a16:creationId xmlns:a16="http://schemas.microsoft.com/office/drawing/2014/main" id="{00E4E5EC-56DD-EB01-3331-C54E576F72B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34" name="Oval 299">
                        <a:extLst>
                          <a:ext uri="{FF2B5EF4-FFF2-40B4-BE49-F238E27FC236}">
                            <a16:creationId xmlns:a16="http://schemas.microsoft.com/office/drawing/2014/main" id="{9A997CC6-2418-24DA-D611-E2A03AA941B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30" name="Group 300">
                      <a:extLst>
                        <a:ext uri="{FF2B5EF4-FFF2-40B4-BE49-F238E27FC236}">
                          <a16:creationId xmlns:a16="http://schemas.microsoft.com/office/drawing/2014/main" id="{5F18A4CC-F9B3-463E-C64C-1BBCFC3E4E2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5831" name="Oval 301">
                        <a:extLst>
                          <a:ext uri="{FF2B5EF4-FFF2-40B4-BE49-F238E27FC236}">
                            <a16:creationId xmlns:a16="http://schemas.microsoft.com/office/drawing/2014/main" id="{9171F611-9A43-594C-19C6-A88EA5EB540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32" name="Oval 302">
                        <a:extLst>
                          <a:ext uri="{FF2B5EF4-FFF2-40B4-BE49-F238E27FC236}">
                            <a16:creationId xmlns:a16="http://schemas.microsoft.com/office/drawing/2014/main" id="{1A431B97-5123-9834-E1E3-529B54203B4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  <p:grpSp>
              <p:nvGrpSpPr>
                <p:cNvPr id="5782" name="Group 303">
                  <a:extLst>
                    <a:ext uri="{FF2B5EF4-FFF2-40B4-BE49-F238E27FC236}">
                      <a16:creationId xmlns:a16="http://schemas.microsoft.com/office/drawing/2014/main" id="{0FC87D67-74FE-BEBD-1B3C-F5EFB667AEC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61" y="2217"/>
                  <a:ext cx="972" cy="95"/>
                  <a:chOff x="1821" y="1887"/>
                  <a:chExt cx="972" cy="95"/>
                </a:xfrm>
              </p:grpSpPr>
              <p:sp>
                <p:nvSpPr>
                  <p:cNvPr id="5783" name="AutoShape 304">
                    <a:extLst>
                      <a:ext uri="{FF2B5EF4-FFF2-40B4-BE49-F238E27FC236}">
                        <a16:creationId xmlns:a16="http://schemas.microsoft.com/office/drawing/2014/main" id="{A8008207-B1A9-635F-2001-D8C1C6A3181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5784" name="Group 305">
                    <a:extLst>
                      <a:ext uri="{FF2B5EF4-FFF2-40B4-BE49-F238E27FC236}">
                        <a16:creationId xmlns:a16="http://schemas.microsoft.com/office/drawing/2014/main" id="{1079F29D-F37B-38CD-036C-EA63BE19E21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5804" name="Group 306">
                      <a:extLst>
                        <a:ext uri="{FF2B5EF4-FFF2-40B4-BE49-F238E27FC236}">
                          <a16:creationId xmlns:a16="http://schemas.microsoft.com/office/drawing/2014/main" id="{C3446058-901E-2C3A-330C-E5928827831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5820" name="Oval 307">
                        <a:extLst>
                          <a:ext uri="{FF2B5EF4-FFF2-40B4-BE49-F238E27FC236}">
                            <a16:creationId xmlns:a16="http://schemas.microsoft.com/office/drawing/2014/main" id="{C17652FA-D3AB-218F-2DEB-6421FAD83E4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21" name="Oval 308">
                        <a:extLst>
                          <a:ext uri="{FF2B5EF4-FFF2-40B4-BE49-F238E27FC236}">
                            <a16:creationId xmlns:a16="http://schemas.microsoft.com/office/drawing/2014/main" id="{208FBFA9-7CD3-F6EF-3D91-AE217F57004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05" name="Group 309">
                      <a:extLst>
                        <a:ext uri="{FF2B5EF4-FFF2-40B4-BE49-F238E27FC236}">
                          <a16:creationId xmlns:a16="http://schemas.microsoft.com/office/drawing/2014/main" id="{B87FEA71-E156-35A6-00ED-49115E0384F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5818" name="Oval 310">
                        <a:extLst>
                          <a:ext uri="{FF2B5EF4-FFF2-40B4-BE49-F238E27FC236}">
                            <a16:creationId xmlns:a16="http://schemas.microsoft.com/office/drawing/2014/main" id="{BABBD892-EDB6-5C6F-A4E2-5A84652165B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19" name="Oval 311">
                        <a:extLst>
                          <a:ext uri="{FF2B5EF4-FFF2-40B4-BE49-F238E27FC236}">
                            <a16:creationId xmlns:a16="http://schemas.microsoft.com/office/drawing/2014/main" id="{C386CAE9-E880-7064-8DEA-ED8E4F46EFD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06" name="Group 312">
                      <a:extLst>
                        <a:ext uri="{FF2B5EF4-FFF2-40B4-BE49-F238E27FC236}">
                          <a16:creationId xmlns:a16="http://schemas.microsoft.com/office/drawing/2014/main" id="{080DDF49-5114-3110-25ED-112B454EFCF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5816" name="Oval 313">
                        <a:extLst>
                          <a:ext uri="{FF2B5EF4-FFF2-40B4-BE49-F238E27FC236}">
                            <a16:creationId xmlns:a16="http://schemas.microsoft.com/office/drawing/2014/main" id="{0F3B4CE5-AE4C-02BF-2B4A-364A8014BE0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17" name="Oval 314">
                        <a:extLst>
                          <a:ext uri="{FF2B5EF4-FFF2-40B4-BE49-F238E27FC236}">
                            <a16:creationId xmlns:a16="http://schemas.microsoft.com/office/drawing/2014/main" id="{315A01D9-CBEF-0D68-406D-E8D0C5ABE47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07" name="Group 315">
                      <a:extLst>
                        <a:ext uri="{FF2B5EF4-FFF2-40B4-BE49-F238E27FC236}">
                          <a16:creationId xmlns:a16="http://schemas.microsoft.com/office/drawing/2014/main" id="{2AF489B2-04B1-A87E-5A9A-CB9694B4A59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5814" name="Oval 316">
                        <a:extLst>
                          <a:ext uri="{FF2B5EF4-FFF2-40B4-BE49-F238E27FC236}">
                            <a16:creationId xmlns:a16="http://schemas.microsoft.com/office/drawing/2014/main" id="{2AB3C084-1C6F-8400-4926-9141F1D559C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15" name="Oval 317">
                        <a:extLst>
                          <a:ext uri="{FF2B5EF4-FFF2-40B4-BE49-F238E27FC236}">
                            <a16:creationId xmlns:a16="http://schemas.microsoft.com/office/drawing/2014/main" id="{98D8E944-FB1D-7DB8-C02B-E99ED188458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08" name="Group 318">
                      <a:extLst>
                        <a:ext uri="{FF2B5EF4-FFF2-40B4-BE49-F238E27FC236}">
                          <a16:creationId xmlns:a16="http://schemas.microsoft.com/office/drawing/2014/main" id="{37B4ADB1-F853-F47E-EA87-28B5F318FB5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5812" name="Oval 319">
                        <a:extLst>
                          <a:ext uri="{FF2B5EF4-FFF2-40B4-BE49-F238E27FC236}">
                            <a16:creationId xmlns:a16="http://schemas.microsoft.com/office/drawing/2014/main" id="{CC08EEA7-EF02-6D40-D751-D800E87F4BB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13" name="Oval 320">
                        <a:extLst>
                          <a:ext uri="{FF2B5EF4-FFF2-40B4-BE49-F238E27FC236}">
                            <a16:creationId xmlns:a16="http://schemas.microsoft.com/office/drawing/2014/main" id="{152EB58D-4B56-BC79-9A6E-6BE2732A130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809" name="Group 321">
                      <a:extLst>
                        <a:ext uri="{FF2B5EF4-FFF2-40B4-BE49-F238E27FC236}">
                          <a16:creationId xmlns:a16="http://schemas.microsoft.com/office/drawing/2014/main" id="{8F6A6642-FF6E-C97F-5ADC-1A82E81AD5D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5810" name="Oval 322">
                        <a:extLst>
                          <a:ext uri="{FF2B5EF4-FFF2-40B4-BE49-F238E27FC236}">
                            <a16:creationId xmlns:a16="http://schemas.microsoft.com/office/drawing/2014/main" id="{04EB6CF4-8076-4540-DD03-B199B226598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11" name="Oval 323">
                        <a:extLst>
                          <a:ext uri="{FF2B5EF4-FFF2-40B4-BE49-F238E27FC236}">
                            <a16:creationId xmlns:a16="http://schemas.microsoft.com/office/drawing/2014/main" id="{DAD8671C-F5E1-3ADB-0579-EE9337BD052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5785" name="Group 324">
                    <a:extLst>
                      <a:ext uri="{FF2B5EF4-FFF2-40B4-BE49-F238E27FC236}">
                        <a16:creationId xmlns:a16="http://schemas.microsoft.com/office/drawing/2014/main" id="{2A137FF4-459F-7732-17AB-D947AA17D8A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5786" name="Group 325">
                      <a:extLst>
                        <a:ext uri="{FF2B5EF4-FFF2-40B4-BE49-F238E27FC236}">
                          <a16:creationId xmlns:a16="http://schemas.microsoft.com/office/drawing/2014/main" id="{4A5039AF-F166-455E-D29F-82DC24C5BCB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5802" name="Oval 326">
                        <a:extLst>
                          <a:ext uri="{FF2B5EF4-FFF2-40B4-BE49-F238E27FC236}">
                            <a16:creationId xmlns:a16="http://schemas.microsoft.com/office/drawing/2014/main" id="{431EFDAE-9AAF-06AB-66B4-7D80356A92D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03" name="Oval 327">
                        <a:extLst>
                          <a:ext uri="{FF2B5EF4-FFF2-40B4-BE49-F238E27FC236}">
                            <a16:creationId xmlns:a16="http://schemas.microsoft.com/office/drawing/2014/main" id="{F39DE9A2-7A43-7DAB-9AF7-CCACC0ED269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787" name="Group 328">
                      <a:extLst>
                        <a:ext uri="{FF2B5EF4-FFF2-40B4-BE49-F238E27FC236}">
                          <a16:creationId xmlns:a16="http://schemas.microsoft.com/office/drawing/2014/main" id="{4FB24A7F-B37C-7AAB-5F17-0459FF4D057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5800" name="Oval 329">
                        <a:extLst>
                          <a:ext uri="{FF2B5EF4-FFF2-40B4-BE49-F238E27FC236}">
                            <a16:creationId xmlns:a16="http://schemas.microsoft.com/office/drawing/2014/main" id="{2A99415B-5744-EB5B-3FCA-E665E6EBB41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801" name="Oval 330">
                        <a:extLst>
                          <a:ext uri="{FF2B5EF4-FFF2-40B4-BE49-F238E27FC236}">
                            <a16:creationId xmlns:a16="http://schemas.microsoft.com/office/drawing/2014/main" id="{72A95201-FC2B-8915-C476-A759368282E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788" name="Group 331">
                      <a:extLst>
                        <a:ext uri="{FF2B5EF4-FFF2-40B4-BE49-F238E27FC236}">
                          <a16:creationId xmlns:a16="http://schemas.microsoft.com/office/drawing/2014/main" id="{A284D193-417A-9EC1-4FCC-27E23F7687B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5798" name="Oval 332">
                        <a:extLst>
                          <a:ext uri="{FF2B5EF4-FFF2-40B4-BE49-F238E27FC236}">
                            <a16:creationId xmlns:a16="http://schemas.microsoft.com/office/drawing/2014/main" id="{94058C12-A1A6-469F-329B-20EF8A4F27B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799" name="Oval 333">
                        <a:extLst>
                          <a:ext uri="{FF2B5EF4-FFF2-40B4-BE49-F238E27FC236}">
                            <a16:creationId xmlns:a16="http://schemas.microsoft.com/office/drawing/2014/main" id="{4D4DBF12-45A2-DBCA-91C7-D048D8848A7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789" name="Group 334">
                      <a:extLst>
                        <a:ext uri="{FF2B5EF4-FFF2-40B4-BE49-F238E27FC236}">
                          <a16:creationId xmlns:a16="http://schemas.microsoft.com/office/drawing/2014/main" id="{A1134DED-D963-0A37-846A-A7BA823BA5D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5796" name="Oval 335">
                        <a:extLst>
                          <a:ext uri="{FF2B5EF4-FFF2-40B4-BE49-F238E27FC236}">
                            <a16:creationId xmlns:a16="http://schemas.microsoft.com/office/drawing/2014/main" id="{FA2028BD-67F2-304D-9866-74B967FAEE0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797" name="Oval 336">
                        <a:extLst>
                          <a:ext uri="{FF2B5EF4-FFF2-40B4-BE49-F238E27FC236}">
                            <a16:creationId xmlns:a16="http://schemas.microsoft.com/office/drawing/2014/main" id="{8B76A9D9-A40A-37F2-0F02-67D46F5CE3C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790" name="Group 337">
                      <a:extLst>
                        <a:ext uri="{FF2B5EF4-FFF2-40B4-BE49-F238E27FC236}">
                          <a16:creationId xmlns:a16="http://schemas.microsoft.com/office/drawing/2014/main" id="{11EB68CD-D002-5536-78A7-3800F01CE12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5794" name="Oval 338">
                        <a:extLst>
                          <a:ext uri="{FF2B5EF4-FFF2-40B4-BE49-F238E27FC236}">
                            <a16:creationId xmlns:a16="http://schemas.microsoft.com/office/drawing/2014/main" id="{135A2B4F-08DD-2B0E-11AA-46B354BE6DB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795" name="Oval 339">
                        <a:extLst>
                          <a:ext uri="{FF2B5EF4-FFF2-40B4-BE49-F238E27FC236}">
                            <a16:creationId xmlns:a16="http://schemas.microsoft.com/office/drawing/2014/main" id="{738CD3E7-B865-A3CD-A81F-8E9F6CAD45D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5791" name="Group 340">
                      <a:extLst>
                        <a:ext uri="{FF2B5EF4-FFF2-40B4-BE49-F238E27FC236}">
                          <a16:creationId xmlns:a16="http://schemas.microsoft.com/office/drawing/2014/main" id="{43B1CE75-B69F-BA8A-D040-403855AF3B3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5792" name="Oval 341">
                        <a:extLst>
                          <a:ext uri="{FF2B5EF4-FFF2-40B4-BE49-F238E27FC236}">
                            <a16:creationId xmlns:a16="http://schemas.microsoft.com/office/drawing/2014/main" id="{67716739-552A-178A-DBC7-DFF8835A898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5793" name="Oval 342">
                        <a:extLst>
                          <a:ext uri="{FF2B5EF4-FFF2-40B4-BE49-F238E27FC236}">
                            <a16:creationId xmlns:a16="http://schemas.microsoft.com/office/drawing/2014/main" id="{C3EC2BCF-3358-62F1-B4C4-0DB3BC413B3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25" name="Group 343">
              <a:extLst>
                <a:ext uri="{FF2B5EF4-FFF2-40B4-BE49-F238E27FC236}">
                  <a16:creationId xmlns:a16="http://schemas.microsoft.com/office/drawing/2014/main" id="{2D7CA71E-8A83-6E06-F939-D9B526BA730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320" y="2880"/>
              <a:ext cx="324" cy="329"/>
              <a:chOff x="3695" y="1176"/>
              <a:chExt cx="1123" cy="1162"/>
            </a:xfrm>
          </p:grpSpPr>
          <p:sp>
            <p:nvSpPr>
              <p:cNvPr id="26" name="Oval 344">
                <a:extLst>
                  <a:ext uri="{FF2B5EF4-FFF2-40B4-BE49-F238E27FC236}">
                    <a16:creationId xmlns:a16="http://schemas.microsoft.com/office/drawing/2014/main" id="{2882D026-0820-93D3-C289-EBC22F10319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95" y="1176"/>
                <a:ext cx="1123" cy="1162"/>
              </a:xfrm>
              <a:prstGeom prst="ellipse">
                <a:avLst/>
              </a:prstGeom>
              <a:solidFill>
                <a:srgbClr val="000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27" name="Oval 345">
                <a:extLst>
                  <a:ext uri="{FF2B5EF4-FFF2-40B4-BE49-F238E27FC236}">
                    <a16:creationId xmlns:a16="http://schemas.microsoft.com/office/drawing/2014/main" id="{24379758-B6E1-71F3-7347-7C596A72478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92" y="1283"/>
                <a:ext cx="931" cy="957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28" name="Oval 346">
                <a:extLst>
                  <a:ext uri="{FF2B5EF4-FFF2-40B4-BE49-F238E27FC236}">
                    <a16:creationId xmlns:a16="http://schemas.microsoft.com/office/drawing/2014/main" id="{1BC6DCA1-B079-BC68-D759-CB5CDFC27CE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94" y="1592"/>
                <a:ext cx="327" cy="334"/>
              </a:xfrm>
              <a:prstGeom prst="ellipse">
                <a:avLst/>
              </a:prstGeom>
              <a:solidFill>
                <a:srgbClr val="80808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29" name="Oval 347">
                <a:extLst>
                  <a:ext uri="{FF2B5EF4-FFF2-40B4-BE49-F238E27FC236}">
                    <a16:creationId xmlns:a16="http://schemas.microsoft.com/office/drawing/2014/main" id="{B35A7D2D-580F-A2AE-B113-F302EA8D08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677" y="1814"/>
                <a:ext cx="38" cy="32"/>
              </a:xfrm>
              <a:prstGeom prst="ellipse">
                <a:avLst/>
              </a:prstGeom>
              <a:solidFill>
                <a:srgbClr val="3333CC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83119" tIns="41559" rIns="83119" bIns="41559" anchor="ctr"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pPr algn="ctr"/>
                <a:endParaRPr lang="en-GB" altLang="en-US" sz="1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0" name="Group 348">
                <a:extLst>
                  <a:ext uri="{FF2B5EF4-FFF2-40B4-BE49-F238E27FC236}">
                    <a16:creationId xmlns:a16="http://schemas.microsoft.com/office/drawing/2014/main" id="{1204B0D7-7A19-D127-8DFA-AF1FB38D361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108" y="1280"/>
                <a:ext cx="303" cy="310"/>
                <a:chOff x="4023" y="3293"/>
                <a:chExt cx="913" cy="912"/>
              </a:xfrm>
            </p:grpSpPr>
            <p:sp>
              <p:nvSpPr>
                <p:cNvPr id="5760" name="Oval 349">
                  <a:extLst>
                    <a:ext uri="{FF2B5EF4-FFF2-40B4-BE49-F238E27FC236}">
                      <a16:creationId xmlns:a16="http://schemas.microsoft.com/office/drawing/2014/main" id="{8038920E-F971-DDBE-08DD-9EDC9306E52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23" y="3293"/>
                  <a:ext cx="913" cy="912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grpSp>
              <p:nvGrpSpPr>
                <p:cNvPr id="5761" name="Group 350">
                  <a:extLst>
                    <a:ext uri="{FF2B5EF4-FFF2-40B4-BE49-F238E27FC236}">
                      <a16:creationId xmlns:a16="http://schemas.microsoft.com/office/drawing/2014/main" id="{996A9262-A7CE-66D0-CFBE-1967A60B523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155" y="3419"/>
                  <a:ext cx="654" cy="654"/>
                  <a:chOff x="2022" y="1792"/>
                  <a:chExt cx="227" cy="227"/>
                </a:xfrm>
              </p:grpSpPr>
              <p:sp>
                <p:nvSpPr>
                  <p:cNvPr id="5762" name="Oval 351">
                    <a:extLst>
                      <a:ext uri="{FF2B5EF4-FFF2-40B4-BE49-F238E27FC236}">
                        <a16:creationId xmlns:a16="http://schemas.microsoft.com/office/drawing/2014/main" id="{316F5105-E6F5-614E-7BDF-5641A3EF5FC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22" y="1792"/>
                    <a:ext cx="227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5763" name="Oval 352">
                    <a:extLst>
                      <a:ext uri="{FF2B5EF4-FFF2-40B4-BE49-F238E27FC236}">
                        <a16:creationId xmlns:a16="http://schemas.microsoft.com/office/drawing/2014/main" id="{57D833F2-F3D2-8632-FA1F-22EB6E8F51E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8" y="1856"/>
                    <a:ext cx="18" cy="18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64" name="Oval 353">
                    <a:extLst>
                      <a:ext uri="{FF2B5EF4-FFF2-40B4-BE49-F238E27FC236}">
                        <a16:creationId xmlns:a16="http://schemas.microsoft.com/office/drawing/2014/main" id="{2A56F5D6-9DBD-2BBA-980E-4E58E887B1F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5" y="1962"/>
                    <a:ext cx="17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65" name="Oval 354">
                    <a:extLst>
                      <a:ext uri="{FF2B5EF4-FFF2-40B4-BE49-F238E27FC236}">
                        <a16:creationId xmlns:a16="http://schemas.microsoft.com/office/drawing/2014/main" id="{C8553E6A-22B4-1732-1E9D-AD412CF8ADA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1" y="1940"/>
                    <a:ext cx="18" cy="1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66" name="Oval 355">
                    <a:extLst>
                      <a:ext uri="{FF2B5EF4-FFF2-40B4-BE49-F238E27FC236}">
                        <a16:creationId xmlns:a16="http://schemas.microsoft.com/office/drawing/2014/main" id="{AB3A2F4E-CE64-9B4A-0AC3-EDB98AA3E30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3" y="1850"/>
                    <a:ext cx="18" cy="1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67" name="Oval 356">
                    <a:extLst>
                      <a:ext uri="{FF2B5EF4-FFF2-40B4-BE49-F238E27FC236}">
                        <a16:creationId xmlns:a16="http://schemas.microsoft.com/office/drawing/2014/main" id="{02CA1A38-20AB-FB40-A036-720AD658685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35" y="1817"/>
                    <a:ext cx="18" cy="18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68" name="Oval 357">
                    <a:extLst>
                      <a:ext uri="{FF2B5EF4-FFF2-40B4-BE49-F238E27FC236}">
                        <a16:creationId xmlns:a16="http://schemas.microsoft.com/office/drawing/2014/main" id="{ED57717F-1DC9-0E58-F363-EB15AF3F7B8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07" y="1895"/>
                    <a:ext cx="18" cy="18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69" name="Oval 358">
                    <a:extLst>
                      <a:ext uri="{FF2B5EF4-FFF2-40B4-BE49-F238E27FC236}">
                        <a16:creationId xmlns:a16="http://schemas.microsoft.com/office/drawing/2014/main" id="{7255F33C-456A-ECCD-EB13-384DA700E6C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29" y="1971"/>
                    <a:ext cx="17" cy="1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70" name="Oval 359">
                    <a:extLst>
                      <a:ext uri="{FF2B5EF4-FFF2-40B4-BE49-F238E27FC236}">
                        <a16:creationId xmlns:a16="http://schemas.microsoft.com/office/drawing/2014/main" id="{6B75A42B-80D4-FDD6-39A9-99289EA9DBB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51" y="1894"/>
                    <a:ext cx="18" cy="17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71" name="Oval 360">
                    <a:extLst>
                      <a:ext uri="{FF2B5EF4-FFF2-40B4-BE49-F238E27FC236}">
                        <a16:creationId xmlns:a16="http://schemas.microsoft.com/office/drawing/2014/main" id="{C347648B-710F-2351-447E-98E1A62238B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6" y="1826"/>
                    <a:ext cx="18" cy="18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72" name="Oval 361">
                    <a:extLst>
                      <a:ext uri="{FF2B5EF4-FFF2-40B4-BE49-F238E27FC236}">
                        <a16:creationId xmlns:a16="http://schemas.microsoft.com/office/drawing/2014/main" id="{6AACD900-08F3-1D55-6E8E-ACAF7F60231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0" y="1827"/>
                    <a:ext cx="18" cy="18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73" name="Oval 362">
                    <a:extLst>
                      <a:ext uri="{FF2B5EF4-FFF2-40B4-BE49-F238E27FC236}">
                        <a16:creationId xmlns:a16="http://schemas.microsoft.com/office/drawing/2014/main" id="{5FEDC2B1-9081-A573-B185-1DC631473E6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7" y="1927"/>
                    <a:ext cx="17" cy="18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74" name="Oval 363">
                    <a:extLst>
                      <a:ext uri="{FF2B5EF4-FFF2-40B4-BE49-F238E27FC236}">
                        <a16:creationId xmlns:a16="http://schemas.microsoft.com/office/drawing/2014/main" id="{32EF8651-FAC2-3579-D791-0D7BF0E66D8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2" y="1964"/>
                    <a:ext cx="18" cy="17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31" name="Group 364">
                <a:extLst>
                  <a:ext uri="{FF2B5EF4-FFF2-40B4-BE49-F238E27FC236}">
                    <a16:creationId xmlns:a16="http://schemas.microsoft.com/office/drawing/2014/main" id="{2CA0C77E-5DE7-E33F-5737-937F5EDCC3F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379" y="1443"/>
                <a:ext cx="303" cy="312"/>
                <a:chOff x="4823" y="3762"/>
                <a:chExt cx="913" cy="912"/>
              </a:xfrm>
            </p:grpSpPr>
            <p:sp>
              <p:nvSpPr>
                <p:cNvPr id="5745" name="Oval 365">
                  <a:extLst>
                    <a:ext uri="{FF2B5EF4-FFF2-40B4-BE49-F238E27FC236}">
                      <a16:creationId xmlns:a16="http://schemas.microsoft.com/office/drawing/2014/main" id="{CEBC8B69-FB46-8704-9BB9-3B20DBC0557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23" y="3762"/>
                  <a:ext cx="913" cy="912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grpSp>
              <p:nvGrpSpPr>
                <p:cNvPr id="5746" name="Group 366">
                  <a:extLst>
                    <a:ext uri="{FF2B5EF4-FFF2-40B4-BE49-F238E27FC236}">
                      <a16:creationId xmlns:a16="http://schemas.microsoft.com/office/drawing/2014/main" id="{4557FFC1-8E60-9CA6-CE36-3633B8396A1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955" y="3889"/>
                  <a:ext cx="654" cy="652"/>
                  <a:chOff x="2022" y="1792"/>
                  <a:chExt cx="227" cy="227"/>
                </a:xfrm>
              </p:grpSpPr>
              <p:sp>
                <p:nvSpPr>
                  <p:cNvPr id="5747" name="Oval 367">
                    <a:extLst>
                      <a:ext uri="{FF2B5EF4-FFF2-40B4-BE49-F238E27FC236}">
                        <a16:creationId xmlns:a16="http://schemas.microsoft.com/office/drawing/2014/main" id="{F338CDEE-B42E-D3B7-3E27-2C40C933939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22" y="1792"/>
                    <a:ext cx="227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5748" name="Oval 368">
                    <a:extLst>
                      <a:ext uri="{FF2B5EF4-FFF2-40B4-BE49-F238E27FC236}">
                        <a16:creationId xmlns:a16="http://schemas.microsoft.com/office/drawing/2014/main" id="{EEB1307D-13BA-C887-EF5E-E827DEA63E4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8" y="1856"/>
                    <a:ext cx="18" cy="18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49" name="Oval 369">
                    <a:extLst>
                      <a:ext uri="{FF2B5EF4-FFF2-40B4-BE49-F238E27FC236}">
                        <a16:creationId xmlns:a16="http://schemas.microsoft.com/office/drawing/2014/main" id="{57FA1CF8-7FDC-6034-DDD9-144E3E98557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5" y="1962"/>
                    <a:ext cx="17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50" name="Oval 370">
                    <a:extLst>
                      <a:ext uri="{FF2B5EF4-FFF2-40B4-BE49-F238E27FC236}">
                        <a16:creationId xmlns:a16="http://schemas.microsoft.com/office/drawing/2014/main" id="{5C96D52F-7AA4-99C3-84BD-17153A8C23C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1" y="1940"/>
                    <a:ext cx="18" cy="1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51" name="Oval 371">
                    <a:extLst>
                      <a:ext uri="{FF2B5EF4-FFF2-40B4-BE49-F238E27FC236}">
                        <a16:creationId xmlns:a16="http://schemas.microsoft.com/office/drawing/2014/main" id="{6E42CDB9-E02B-EB2B-3817-EE07BCD51B2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3" y="1850"/>
                    <a:ext cx="18" cy="1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52" name="Oval 372">
                    <a:extLst>
                      <a:ext uri="{FF2B5EF4-FFF2-40B4-BE49-F238E27FC236}">
                        <a16:creationId xmlns:a16="http://schemas.microsoft.com/office/drawing/2014/main" id="{40500411-C5C1-5174-05CE-38269A24D4A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35" y="1817"/>
                    <a:ext cx="18" cy="18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53" name="Oval 373">
                    <a:extLst>
                      <a:ext uri="{FF2B5EF4-FFF2-40B4-BE49-F238E27FC236}">
                        <a16:creationId xmlns:a16="http://schemas.microsoft.com/office/drawing/2014/main" id="{88A6FD7F-EA1B-1C95-29DB-3C4242DEBF7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07" y="1895"/>
                    <a:ext cx="18" cy="18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54" name="Oval 374">
                    <a:extLst>
                      <a:ext uri="{FF2B5EF4-FFF2-40B4-BE49-F238E27FC236}">
                        <a16:creationId xmlns:a16="http://schemas.microsoft.com/office/drawing/2014/main" id="{CDEC04D2-7FBF-5B5B-1AF3-3E9523DF65D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29" y="1971"/>
                    <a:ext cx="17" cy="1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55" name="Oval 375">
                    <a:extLst>
                      <a:ext uri="{FF2B5EF4-FFF2-40B4-BE49-F238E27FC236}">
                        <a16:creationId xmlns:a16="http://schemas.microsoft.com/office/drawing/2014/main" id="{26524526-5EE5-F577-35BC-C96408665D7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51" y="1894"/>
                    <a:ext cx="18" cy="17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56" name="Oval 376">
                    <a:extLst>
                      <a:ext uri="{FF2B5EF4-FFF2-40B4-BE49-F238E27FC236}">
                        <a16:creationId xmlns:a16="http://schemas.microsoft.com/office/drawing/2014/main" id="{130B166C-79F7-94A4-3C0A-D18FEB0A10A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6" y="1826"/>
                    <a:ext cx="18" cy="18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57" name="Oval 377">
                    <a:extLst>
                      <a:ext uri="{FF2B5EF4-FFF2-40B4-BE49-F238E27FC236}">
                        <a16:creationId xmlns:a16="http://schemas.microsoft.com/office/drawing/2014/main" id="{8ADFDAB9-EB3A-3A6A-5049-806C9B07DEC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0" y="1827"/>
                    <a:ext cx="18" cy="18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58" name="Oval 378">
                    <a:extLst>
                      <a:ext uri="{FF2B5EF4-FFF2-40B4-BE49-F238E27FC236}">
                        <a16:creationId xmlns:a16="http://schemas.microsoft.com/office/drawing/2014/main" id="{8BDC4410-0CAE-69AF-FC74-D6CB8436F77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7" y="1927"/>
                    <a:ext cx="17" cy="18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59" name="Oval 379">
                    <a:extLst>
                      <a:ext uri="{FF2B5EF4-FFF2-40B4-BE49-F238E27FC236}">
                        <a16:creationId xmlns:a16="http://schemas.microsoft.com/office/drawing/2014/main" id="{84601CA0-8AA3-66A6-91EA-E1E7456E09E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2" y="1964"/>
                    <a:ext cx="18" cy="17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5684" name="Group 380">
                <a:extLst>
                  <a:ext uri="{FF2B5EF4-FFF2-40B4-BE49-F238E27FC236}">
                    <a16:creationId xmlns:a16="http://schemas.microsoft.com/office/drawing/2014/main" id="{3ABFE642-401C-5327-656B-9FD0B2DFE12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378" y="1768"/>
                <a:ext cx="303" cy="310"/>
                <a:chOff x="4852" y="4679"/>
                <a:chExt cx="912" cy="913"/>
              </a:xfrm>
            </p:grpSpPr>
            <p:sp>
              <p:nvSpPr>
                <p:cNvPr id="5730" name="Oval 381">
                  <a:extLst>
                    <a:ext uri="{FF2B5EF4-FFF2-40B4-BE49-F238E27FC236}">
                      <a16:creationId xmlns:a16="http://schemas.microsoft.com/office/drawing/2014/main" id="{999E52F7-1682-0E42-E2D1-B09CF58C1FA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52" y="4679"/>
                  <a:ext cx="912" cy="913"/>
                </a:xfrm>
                <a:prstGeom prst="ellipse">
                  <a:avLst/>
                </a:prstGeom>
                <a:solidFill>
                  <a:srgbClr val="008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grpSp>
              <p:nvGrpSpPr>
                <p:cNvPr id="5731" name="Group 382">
                  <a:extLst>
                    <a:ext uri="{FF2B5EF4-FFF2-40B4-BE49-F238E27FC236}">
                      <a16:creationId xmlns:a16="http://schemas.microsoft.com/office/drawing/2014/main" id="{569213BF-87B8-20EB-EA63-89BC5904333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984" y="4806"/>
                  <a:ext cx="654" cy="654"/>
                  <a:chOff x="2022" y="1792"/>
                  <a:chExt cx="227" cy="227"/>
                </a:xfrm>
              </p:grpSpPr>
              <p:sp>
                <p:nvSpPr>
                  <p:cNvPr id="5732" name="Oval 383">
                    <a:extLst>
                      <a:ext uri="{FF2B5EF4-FFF2-40B4-BE49-F238E27FC236}">
                        <a16:creationId xmlns:a16="http://schemas.microsoft.com/office/drawing/2014/main" id="{853BC94A-2151-07EB-5C3C-C56B2C64860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22" y="1792"/>
                    <a:ext cx="227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5733" name="Oval 384">
                    <a:extLst>
                      <a:ext uri="{FF2B5EF4-FFF2-40B4-BE49-F238E27FC236}">
                        <a16:creationId xmlns:a16="http://schemas.microsoft.com/office/drawing/2014/main" id="{7606EC8B-F3BF-4B19-12EB-D6874A4AB76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8" y="1856"/>
                    <a:ext cx="18" cy="18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34" name="Oval 385">
                    <a:extLst>
                      <a:ext uri="{FF2B5EF4-FFF2-40B4-BE49-F238E27FC236}">
                        <a16:creationId xmlns:a16="http://schemas.microsoft.com/office/drawing/2014/main" id="{E87AD051-3F0B-C50E-3638-D2DD59D52EA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5" y="1962"/>
                    <a:ext cx="17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35" name="Oval 386">
                    <a:extLst>
                      <a:ext uri="{FF2B5EF4-FFF2-40B4-BE49-F238E27FC236}">
                        <a16:creationId xmlns:a16="http://schemas.microsoft.com/office/drawing/2014/main" id="{6806592A-7416-C066-A473-474996633B8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1" y="1940"/>
                    <a:ext cx="18" cy="1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36" name="Oval 387">
                    <a:extLst>
                      <a:ext uri="{FF2B5EF4-FFF2-40B4-BE49-F238E27FC236}">
                        <a16:creationId xmlns:a16="http://schemas.microsoft.com/office/drawing/2014/main" id="{B0EE5D14-FCA2-52C1-600D-9FF589CCCBA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3" y="1850"/>
                    <a:ext cx="18" cy="1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37" name="Oval 388">
                    <a:extLst>
                      <a:ext uri="{FF2B5EF4-FFF2-40B4-BE49-F238E27FC236}">
                        <a16:creationId xmlns:a16="http://schemas.microsoft.com/office/drawing/2014/main" id="{6E956AA8-0E04-CE03-B43A-2E20932422F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35" y="1817"/>
                    <a:ext cx="18" cy="18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38" name="Oval 389">
                    <a:extLst>
                      <a:ext uri="{FF2B5EF4-FFF2-40B4-BE49-F238E27FC236}">
                        <a16:creationId xmlns:a16="http://schemas.microsoft.com/office/drawing/2014/main" id="{8D8ED68E-0FAE-D368-E613-E0326CEB4C2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07" y="1895"/>
                    <a:ext cx="18" cy="18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39" name="Oval 390">
                    <a:extLst>
                      <a:ext uri="{FF2B5EF4-FFF2-40B4-BE49-F238E27FC236}">
                        <a16:creationId xmlns:a16="http://schemas.microsoft.com/office/drawing/2014/main" id="{8DC67A97-265D-8C89-7644-6C857FAEFE2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29" y="1971"/>
                    <a:ext cx="17" cy="1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40" name="Oval 391">
                    <a:extLst>
                      <a:ext uri="{FF2B5EF4-FFF2-40B4-BE49-F238E27FC236}">
                        <a16:creationId xmlns:a16="http://schemas.microsoft.com/office/drawing/2014/main" id="{032D9AE4-2B14-621E-D328-A1B08C4C452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51" y="1894"/>
                    <a:ext cx="18" cy="17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41" name="Oval 392">
                    <a:extLst>
                      <a:ext uri="{FF2B5EF4-FFF2-40B4-BE49-F238E27FC236}">
                        <a16:creationId xmlns:a16="http://schemas.microsoft.com/office/drawing/2014/main" id="{5E15FCBA-DA84-51B1-CE62-AAC6F717ECC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6" y="1826"/>
                    <a:ext cx="18" cy="18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42" name="Oval 393">
                    <a:extLst>
                      <a:ext uri="{FF2B5EF4-FFF2-40B4-BE49-F238E27FC236}">
                        <a16:creationId xmlns:a16="http://schemas.microsoft.com/office/drawing/2014/main" id="{862F452C-35BF-2B27-5DA7-B70B5EDD3B3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0" y="1827"/>
                    <a:ext cx="18" cy="18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43" name="Oval 394">
                    <a:extLst>
                      <a:ext uri="{FF2B5EF4-FFF2-40B4-BE49-F238E27FC236}">
                        <a16:creationId xmlns:a16="http://schemas.microsoft.com/office/drawing/2014/main" id="{1D94797D-8EA5-6867-11AB-5909D27DAA1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7" y="1927"/>
                    <a:ext cx="17" cy="18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44" name="Oval 395">
                    <a:extLst>
                      <a:ext uri="{FF2B5EF4-FFF2-40B4-BE49-F238E27FC236}">
                        <a16:creationId xmlns:a16="http://schemas.microsoft.com/office/drawing/2014/main" id="{6963BE68-153B-963E-E9FF-06747CEC627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2" y="1964"/>
                    <a:ext cx="18" cy="17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5685" name="Group 396">
                <a:extLst>
                  <a:ext uri="{FF2B5EF4-FFF2-40B4-BE49-F238E27FC236}">
                    <a16:creationId xmlns:a16="http://schemas.microsoft.com/office/drawing/2014/main" id="{D0F3216E-0357-65D5-0E3D-7380476A714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106" y="1929"/>
                <a:ext cx="303" cy="311"/>
                <a:chOff x="4063" y="5169"/>
                <a:chExt cx="913" cy="912"/>
              </a:xfrm>
            </p:grpSpPr>
            <p:sp>
              <p:nvSpPr>
                <p:cNvPr id="5715" name="Oval 397">
                  <a:extLst>
                    <a:ext uri="{FF2B5EF4-FFF2-40B4-BE49-F238E27FC236}">
                      <a16:creationId xmlns:a16="http://schemas.microsoft.com/office/drawing/2014/main" id="{E4137355-1E77-B0CA-1EB9-3A9B6CAD0A1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63" y="5169"/>
                  <a:ext cx="913" cy="912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grpSp>
              <p:nvGrpSpPr>
                <p:cNvPr id="5716" name="Group 398">
                  <a:extLst>
                    <a:ext uri="{FF2B5EF4-FFF2-40B4-BE49-F238E27FC236}">
                      <a16:creationId xmlns:a16="http://schemas.microsoft.com/office/drawing/2014/main" id="{C5949A00-8F7D-BD02-6087-8042EF68605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196" y="5295"/>
                  <a:ext cx="653" cy="654"/>
                  <a:chOff x="2022" y="1792"/>
                  <a:chExt cx="227" cy="227"/>
                </a:xfrm>
              </p:grpSpPr>
              <p:sp>
                <p:nvSpPr>
                  <p:cNvPr id="5717" name="Oval 399">
                    <a:extLst>
                      <a:ext uri="{FF2B5EF4-FFF2-40B4-BE49-F238E27FC236}">
                        <a16:creationId xmlns:a16="http://schemas.microsoft.com/office/drawing/2014/main" id="{BD95A40A-966C-477E-FD8C-E9F738F2162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22" y="1792"/>
                    <a:ext cx="227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5718" name="Oval 400">
                    <a:extLst>
                      <a:ext uri="{FF2B5EF4-FFF2-40B4-BE49-F238E27FC236}">
                        <a16:creationId xmlns:a16="http://schemas.microsoft.com/office/drawing/2014/main" id="{D1ECF52D-D433-113A-FA6B-A109F225037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8" y="1856"/>
                    <a:ext cx="18" cy="18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19" name="Oval 401">
                    <a:extLst>
                      <a:ext uri="{FF2B5EF4-FFF2-40B4-BE49-F238E27FC236}">
                        <a16:creationId xmlns:a16="http://schemas.microsoft.com/office/drawing/2014/main" id="{B993E759-58E2-6B27-0CBF-F23CA38A578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5" y="1962"/>
                    <a:ext cx="17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20" name="Oval 402">
                    <a:extLst>
                      <a:ext uri="{FF2B5EF4-FFF2-40B4-BE49-F238E27FC236}">
                        <a16:creationId xmlns:a16="http://schemas.microsoft.com/office/drawing/2014/main" id="{D7B4AA84-967F-0D17-E793-28924E56BE3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1" y="1940"/>
                    <a:ext cx="18" cy="1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21" name="Oval 403">
                    <a:extLst>
                      <a:ext uri="{FF2B5EF4-FFF2-40B4-BE49-F238E27FC236}">
                        <a16:creationId xmlns:a16="http://schemas.microsoft.com/office/drawing/2014/main" id="{55589841-EB96-4B61-F94D-4D2505C8D76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3" y="1850"/>
                    <a:ext cx="18" cy="1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22" name="Oval 404">
                    <a:extLst>
                      <a:ext uri="{FF2B5EF4-FFF2-40B4-BE49-F238E27FC236}">
                        <a16:creationId xmlns:a16="http://schemas.microsoft.com/office/drawing/2014/main" id="{7BAF3567-6F30-CAB0-3BFD-6F1CB62C1BF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35" y="1817"/>
                    <a:ext cx="18" cy="18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23" name="Oval 405">
                    <a:extLst>
                      <a:ext uri="{FF2B5EF4-FFF2-40B4-BE49-F238E27FC236}">
                        <a16:creationId xmlns:a16="http://schemas.microsoft.com/office/drawing/2014/main" id="{82971528-5ED2-36FA-F082-3875532D77D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07" y="1895"/>
                    <a:ext cx="18" cy="18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24" name="Oval 406">
                    <a:extLst>
                      <a:ext uri="{FF2B5EF4-FFF2-40B4-BE49-F238E27FC236}">
                        <a16:creationId xmlns:a16="http://schemas.microsoft.com/office/drawing/2014/main" id="{29773C5A-F0C0-E918-D395-6700716CEF2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29" y="1971"/>
                    <a:ext cx="17" cy="1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25" name="Oval 407">
                    <a:extLst>
                      <a:ext uri="{FF2B5EF4-FFF2-40B4-BE49-F238E27FC236}">
                        <a16:creationId xmlns:a16="http://schemas.microsoft.com/office/drawing/2014/main" id="{EA5F12DE-0A50-9E52-9D11-42A09B962A2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51" y="1894"/>
                    <a:ext cx="18" cy="17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26" name="Oval 408">
                    <a:extLst>
                      <a:ext uri="{FF2B5EF4-FFF2-40B4-BE49-F238E27FC236}">
                        <a16:creationId xmlns:a16="http://schemas.microsoft.com/office/drawing/2014/main" id="{722E5AA2-AA74-2C13-B398-E46B546D79B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6" y="1826"/>
                    <a:ext cx="18" cy="18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27" name="Oval 409">
                    <a:extLst>
                      <a:ext uri="{FF2B5EF4-FFF2-40B4-BE49-F238E27FC236}">
                        <a16:creationId xmlns:a16="http://schemas.microsoft.com/office/drawing/2014/main" id="{FC7515B8-17A7-CE90-1209-F2BA1BD2D62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0" y="1827"/>
                    <a:ext cx="18" cy="18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28" name="Oval 410">
                    <a:extLst>
                      <a:ext uri="{FF2B5EF4-FFF2-40B4-BE49-F238E27FC236}">
                        <a16:creationId xmlns:a16="http://schemas.microsoft.com/office/drawing/2014/main" id="{A73FB274-531A-EE37-F793-D6712D82E3E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7" y="1927"/>
                    <a:ext cx="17" cy="18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29" name="Oval 411">
                    <a:extLst>
                      <a:ext uri="{FF2B5EF4-FFF2-40B4-BE49-F238E27FC236}">
                        <a16:creationId xmlns:a16="http://schemas.microsoft.com/office/drawing/2014/main" id="{C3680E33-EDA1-D2FF-D8E0-9BCE6FCC7A3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2" y="1964"/>
                    <a:ext cx="18" cy="17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5686" name="Group 412">
                <a:extLst>
                  <a:ext uri="{FF2B5EF4-FFF2-40B4-BE49-F238E27FC236}">
                    <a16:creationId xmlns:a16="http://schemas.microsoft.com/office/drawing/2014/main" id="{82C6FEEC-98CD-2980-92F2-AC7C5603884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831" y="1764"/>
                <a:ext cx="304" cy="312"/>
                <a:chOff x="2244" y="5716"/>
                <a:chExt cx="913" cy="912"/>
              </a:xfrm>
            </p:grpSpPr>
            <p:sp>
              <p:nvSpPr>
                <p:cNvPr id="5700" name="Oval 413">
                  <a:extLst>
                    <a:ext uri="{FF2B5EF4-FFF2-40B4-BE49-F238E27FC236}">
                      <a16:creationId xmlns:a16="http://schemas.microsoft.com/office/drawing/2014/main" id="{ABDFCB60-9D50-5E19-1E3C-964906E4993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244" y="5716"/>
                  <a:ext cx="913" cy="912"/>
                </a:xfrm>
                <a:prstGeom prst="ellipse">
                  <a:avLst/>
                </a:prstGeom>
                <a:solidFill>
                  <a:srgbClr val="969696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grpSp>
              <p:nvGrpSpPr>
                <p:cNvPr id="5701" name="Group 414">
                  <a:extLst>
                    <a:ext uri="{FF2B5EF4-FFF2-40B4-BE49-F238E27FC236}">
                      <a16:creationId xmlns:a16="http://schemas.microsoft.com/office/drawing/2014/main" id="{B43ACE8E-9E88-4D09-F8F1-F4DBA784191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376" y="5839"/>
                  <a:ext cx="654" cy="654"/>
                  <a:chOff x="2022" y="1792"/>
                  <a:chExt cx="227" cy="227"/>
                </a:xfrm>
              </p:grpSpPr>
              <p:sp>
                <p:nvSpPr>
                  <p:cNvPr id="5702" name="Oval 415">
                    <a:extLst>
                      <a:ext uri="{FF2B5EF4-FFF2-40B4-BE49-F238E27FC236}">
                        <a16:creationId xmlns:a16="http://schemas.microsoft.com/office/drawing/2014/main" id="{4AF7BBE9-8DD0-8C0C-6A2F-8E7C3BA918C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22" y="1792"/>
                    <a:ext cx="227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5703" name="Oval 416">
                    <a:extLst>
                      <a:ext uri="{FF2B5EF4-FFF2-40B4-BE49-F238E27FC236}">
                        <a16:creationId xmlns:a16="http://schemas.microsoft.com/office/drawing/2014/main" id="{E862E177-A3C4-BBE2-0E82-3C4ED25F4F7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8" y="1856"/>
                    <a:ext cx="18" cy="18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04" name="Oval 417">
                    <a:extLst>
                      <a:ext uri="{FF2B5EF4-FFF2-40B4-BE49-F238E27FC236}">
                        <a16:creationId xmlns:a16="http://schemas.microsoft.com/office/drawing/2014/main" id="{6F105908-093F-B5E3-8E93-F486B757237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5" y="1962"/>
                    <a:ext cx="17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05" name="Oval 418">
                    <a:extLst>
                      <a:ext uri="{FF2B5EF4-FFF2-40B4-BE49-F238E27FC236}">
                        <a16:creationId xmlns:a16="http://schemas.microsoft.com/office/drawing/2014/main" id="{956D34BF-FF67-A451-4D66-A009A066D08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1" y="1940"/>
                    <a:ext cx="18" cy="1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06" name="Oval 419">
                    <a:extLst>
                      <a:ext uri="{FF2B5EF4-FFF2-40B4-BE49-F238E27FC236}">
                        <a16:creationId xmlns:a16="http://schemas.microsoft.com/office/drawing/2014/main" id="{8AA4EAF2-B174-D192-242A-682528320EC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3" y="1850"/>
                    <a:ext cx="18" cy="1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07" name="Oval 420">
                    <a:extLst>
                      <a:ext uri="{FF2B5EF4-FFF2-40B4-BE49-F238E27FC236}">
                        <a16:creationId xmlns:a16="http://schemas.microsoft.com/office/drawing/2014/main" id="{8E3C1576-6161-FA78-8893-64768F08D4B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35" y="1817"/>
                    <a:ext cx="18" cy="18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08" name="Oval 421">
                    <a:extLst>
                      <a:ext uri="{FF2B5EF4-FFF2-40B4-BE49-F238E27FC236}">
                        <a16:creationId xmlns:a16="http://schemas.microsoft.com/office/drawing/2014/main" id="{9D346BD2-9991-F482-0752-B2C8DEA00D1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07" y="1895"/>
                    <a:ext cx="18" cy="18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09" name="Oval 422">
                    <a:extLst>
                      <a:ext uri="{FF2B5EF4-FFF2-40B4-BE49-F238E27FC236}">
                        <a16:creationId xmlns:a16="http://schemas.microsoft.com/office/drawing/2014/main" id="{4BBB23E7-B29C-2AE1-3421-C66EA457FBF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29" y="1971"/>
                    <a:ext cx="17" cy="1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10" name="Oval 423">
                    <a:extLst>
                      <a:ext uri="{FF2B5EF4-FFF2-40B4-BE49-F238E27FC236}">
                        <a16:creationId xmlns:a16="http://schemas.microsoft.com/office/drawing/2014/main" id="{55250419-6394-F5F3-FA32-69A83F61E07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51" y="1894"/>
                    <a:ext cx="18" cy="17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11" name="Oval 424">
                    <a:extLst>
                      <a:ext uri="{FF2B5EF4-FFF2-40B4-BE49-F238E27FC236}">
                        <a16:creationId xmlns:a16="http://schemas.microsoft.com/office/drawing/2014/main" id="{A993581A-60E4-A8A0-52C3-495427336A7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6" y="1826"/>
                    <a:ext cx="18" cy="18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12" name="Oval 425">
                    <a:extLst>
                      <a:ext uri="{FF2B5EF4-FFF2-40B4-BE49-F238E27FC236}">
                        <a16:creationId xmlns:a16="http://schemas.microsoft.com/office/drawing/2014/main" id="{1022C6FB-16E2-8D1C-01E5-6C59981EFB8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0" y="1827"/>
                    <a:ext cx="18" cy="18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13" name="Oval 426">
                    <a:extLst>
                      <a:ext uri="{FF2B5EF4-FFF2-40B4-BE49-F238E27FC236}">
                        <a16:creationId xmlns:a16="http://schemas.microsoft.com/office/drawing/2014/main" id="{C999190E-1C6E-2A6F-1F96-ADF4940F1D8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7" y="1927"/>
                    <a:ext cx="17" cy="18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714" name="Oval 427">
                    <a:extLst>
                      <a:ext uri="{FF2B5EF4-FFF2-40B4-BE49-F238E27FC236}">
                        <a16:creationId xmlns:a16="http://schemas.microsoft.com/office/drawing/2014/main" id="{DDEDF156-0022-B5E1-58DA-78BD5977A46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2" y="1964"/>
                    <a:ext cx="18" cy="17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grpSp>
            <p:nvGrpSpPr>
              <p:cNvPr id="5687" name="Group 428">
                <a:extLst>
                  <a:ext uri="{FF2B5EF4-FFF2-40B4-BE49-F238E27FC236}">
                    <a16:creationId xmlns:a16="http://schemas.microsoft.com/office/drawing/2014/main" id="{A3D7695D-C1BA-5B97-9583-351C0F1EE82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834" y="1442"/>
                <a:ext cx="303" cy="310"/>
                <a:chOff x="2073" y="1813"/>
                <a:chExt cx="913" cy="912"/>
              </a:xfrm>
            </p:grpSpPr>
            <p:sp>
              <p:nvSpPr>
                <p:cNvPr id="5688" name="Oval 429">
                  <a:extLst>
                    <a:ext uri="{FF2B5EF4-FFF2-40B4-BE49-F238E27FC236}">
                      <a16:creationId xmlns:a16="http://schemas.microsoft.com/office/drawing/2014/main" id="{BAC7442C-8228-D205-F904-E6385FB0E1E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073" y="1813"/>
                  <a:ext cx="913" cy="912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grpSp>
              <p:nvGrpSpPr>
                <p:cNvPr id="5689" name="Group 430">
                  <a:extLst>
                    <a:ext uri="{FF2B5EF4-FFF2-40B4-BE49-F238E27FC236}">
                      <a16:creationId xmlns:a16="http://schemas.microsoft.com/office/drawing/2014/main" id="{D9742E9B-35E3-A25A-5ADF-0FFAB87D70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205" y="1939"/>
                  <a:ext cx="654" cy="654"/>
                  <a:chOff x="2022" y="1792"/>
                  <a:chExt cx="227" cy="227"/>
                </a:xfrm>
              </p:grpSpPr>
              <p:sp>
                <p:nvSpPr>
                  <p:cNvPr id="5690" name="Oval 431">
                    <a:extLst>
                      <a:ext uri="{FF2B5EF4-FFF2-40B4-BE49-F238E27FC236}">
                        <a16:creationId xmlns:a16="http://schemas.microsoft.com/office/drawing/2014/main" id="{395D26CC-8F0F-C15F-52CD-7E86C11DC62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22" y="1792"/>
                    <a:ext cx="227" cy="227"/>
                  </a:xfrm>
                  <a:prstGeom prst="ellipse">
                    <a:avLst/>
                  </a:prstGeom>
                  <a:solidFill>
                    <a:srgbClr val="FFFF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5691" name="Oval 432">
                    <a:extLst>
                      <a:ext uri="{FF2B5EF4-FFF2-40B4-BE49-F238E27FC236}">
                        <a16:creationId xmlns:a16="http://schemas.microsoft.com/office/drawing/2014/main" id="{3D78F6F0-5B79-53C3-4BFA-2417542C6ED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8" y="1856"/>
                    <a:ext cx="18" cy="18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92" name="Oval 433">
                    <a:extLst>
                      <a:ext uri="{FF2B5EF4-FFF2-40B4-BE49-F238E27FC236}">
                        <a16:creationId xmlns:a16="http://schemas.microsoft.com/office/drawing/2014/main" id="{891C049B-AF83-5F3A-3F46-B64878EE55B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5" y="1962"/>
                    <a:ext cx="17" cy="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93" name="Oval 434">
                    <a:extLst>
                      <a:ext uri="{FF2B5EF4-FFF2-40B4-BE49-F238E27FC236}">
                        <a16:creationId xmlns:a16="http://schemas.microsoft.com/office/drawing/2014/main" id="{1E9EF360-9081-89E0-2EE7-78A900F6C4B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1" y="1940"/>
                    <a:ext cx="18" cy="17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94" name="Oval 435">
                    <a:extLst>
                      <a:ext uri="{FF2B5EF4-FFF2-40B4-BE49-F238E27FC236}">
                        <a16:creationId xmlns:a16="http://schemas.microsoft.com/office/drawing/2014/main" id="{C7318C65-81F0-8B17-8F4D-9FFC4E995FE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3" y="1850"/>
                    <a:ext cx="18" cy="18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95" name="Oval 436">
                    <a:extLst>
                      <a:ext uri="{FF2B5EF4-FFF2-40B4-BE49-F238E27FC236}">
                        <a16:creationId xmlns:a16="http://schemas.microsoft.com/office/drawing/2014/main" id="{ACDE750A-466E-FA6D-D679-6F10E3DC79E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35" y="1817"/>
                    <a:ext cx="18" cy="18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96" name="Oval 437">
                    <a:extLst>
                      <a:ext uri="{FF2B5EF4-FFF2-40B4-BE49-F238E27FC236}">
                        <a16:creationId xmlns:a16="http://schemas.microsoft.com/office/drawing/2014/main" id="{45556E46-7528-D3B3-8F4B-65EC2D502C2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07" y="1895"/>
                    <a:ext cx="18" cy="18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97" name="Oval 438">
                    <a:extLst>
                      <a:ext uri="{FF2B5EF4-FFF2-40B4-BE49-F238E27FC236}">
                        <a16:creationId xmlns:a16="http://schemas.microsoft.com/office/drawing/2014/main" id="{7067C3CF-ACE6-0DFA-C354-29B010004DC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29" y="1971"/>
                    <a:ext cx="17" cy="1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99" name="Oval 439">
                    <a:extLst>
                      <a:ext uri="{FF2B5EF4-FFF2-40B4-BE49-F238E27FC236}">
                        <a16:creationId xmlns:a16="http://schemas.microsoft.com/office/drawing/2014/main" id="{AB4C841A-76F9-5E03-7280-2ED5E8793A8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51" y="1894"/>
                    <a:ext cx="18" cy="17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96" name="Oval 440">
                    <a:extLst>
                      <a:ext uri="{FF2B5EF4-FFF2-40B4-BE49-F238E27FC236}">
                        <a16:creationId xmlns:a16="http://schemas.microsoft.com/office/drawing/2014/main" id="{E8C49376-93DC-98B3-9ABE-77E2B784B7D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6" y="1826"/>
                    <a:ext cx="18" cy="18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97" name="Oval 441">
                    <a:extLst>
                      <a:ext uri="{FF2B5EF4-FFF2-40B4-BE49-F238E27FC236}">
                        <a16:creationId xmlns:a16="http://schemas.microsoft.com/office/drawing/2014/main" id="{C969BA32-3CBF-A2CD-5FB0-0F17CC8FB2D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0" y="1827"/>
                    <a:ext cx="18" cy="18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98" name="Oval 442">
                    <a:extLst>
                      <a:ext uri="{FF2B5EF4-FFF2-40B4-BE49-F238E27FC236}">
                        <a16:creationId xmlns:a16="http://schemas.microsoft.com/office/drawing/2014/main" id="{8E1CB9E1-E5F8-E190-B48A-4CC977B032D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7" y="1927"/>
                    <a:ext cx="17" cy="18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699" name="Oval 443">
                    <a:extLst>
                      <a:ext uri="{FF2B5EF4-FFF2-40B4-BE49-F238E27FC236}">
                        <a16:creationId xmlns:a16="http://schemas.microsoft.com/office/drawing/2014/main" id="{38B286C0-193F-492A-2B86-459E921FDA2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92" y="1964"/>
                    <a:ext cx="18" cy="17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lIns="83119" tIns="41559" rIns="83119" bIns="41559" anchor="ctr"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pPr algn="ctr"/>
                    <a:endParaRPr lang="en-GB" altLang="en-US" sz="1400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6092" name="Group 891">
            <a:extLst>
              <a:ext uri="{FF2B5EF4-FFF2-40B4-BE49-F238E27FC236}">
                <a16:creationId xmlns:a16="http://schemas.microsoft.com/office/drawing/2014/main" id="{8E5311F0-ED54-A93F-0DC1-7182D1068827}"/>
              </a:ext>
            </a:extLst>
          </p:cNvPr>
          <p:cNvGrpSpPr>
            <a:grpSpLocks/>
          </p:cNvGrpSpPr>
          <p:nvPr/>
        </p:nvGrpSpPr>
        <p:grpSpPr bwMode="auto">
          <a:xfrm>
            <a:off x="9296242" y="896271"/>
            <a:ext cx="1304925" cy="1219200"/>
            <a:chOff x="720" y="2496"/>
            <a:chExt cx="1209" cy="1208"/>
          </a:xfrm>
        </p:grpSpPr>
        <p:sp>
          <p:nvSpPr>
            <p:cNvPr id="6093" name="Oval 892">
              <a:extLst>
                <a:ext uri="{FF2B5EF4-FFF2-40B4-BE49-F238E27FC236}">
                  <a16:creationId xmlns:a16="http://schemas.microsoft.com/office/drawing/2014/main" id="{C0D4C79A-FC74-E35A-598B-39C352584C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729472">
              <a:off x="720" y="2496"/>
              <a:ext cx="1209" cy="1208"/>
            </a:xfrm>
            <a:prstGeom prst="ellipse">
              <a:avLst/>
            </a:prstGeom>
            <a:solidFill>
              <a:schemeClr val="accent2"/>
            </a:solidFill>
            <a:ln w="31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sp>
          <p:nvSpPr>
            <p:cNvPr id="6094" name="Oval 893">
              <a:extLst>
                <a:ext uri="{FF2B5EF4-FFF2-40B4-BE49-F238E27FC236}">
                  <a16:creationId xmlns:a16="http://schemas.microsoft.com/office/drawing/2014/main" id="{6B51F971-6A37-1130-EE10-F5C89A4346B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729472">
              <a:off x="788" y="2562"/>
              <a:ext cx="1074" cy="1074"/>
            </a:xfrm>
            <a:prstGeom prst="ellipse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endParaRPr lang="en-GB" altLang="en-US"/>
            </a:p>
          </p:txBody>
        </p:sp>
        <p:grpSp>
          <p:nvGrpSpPr>
            <p:cNvPr id="6095" name="Group 894">
              <a:extLst>
                <a:ext uri="{FF2B5EF4-FFF2-40B4-BE49-F238E27FC236}">
                  <a16:creationId xmlns:a16="http://schemas.microsoft.com/office/drawing/2014/main" id="{7EC1B29E-F3E1-C4A7-FA75-2C53E7D7012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1729472">
              <a:off x="799" y="2819"/>
              <a:ext cx="388" cy="391"/>
              <a:chOff x="4651" y="3234"/>
              <a:chExt cx="259" cy="259"/>
            </a:xfrm>
          </p:grpSpPr>
          <p:sp>
            <p:nvSpPr>
              <p:cNvPr id="6731" name="Oval 895">
                <a:extLst>
                  <a:ext uri="{FF2B5EF4-FFF2-40B4-BE49-F238E27FC236}">
                    <a16:creationId xmlns:a16="http://schemas.microsoft.com/office/drawing/2014/main" id="{653397BE-F413-41E9-BE18-F7DFF92BBFD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3366099">
                <a:off x="4651" y="3234"/>
                <a:ext cx="259" cy="259"/>
              </a:xfrm>
              <a:prstGeom prst="ellipse">
                <a:avLst/>
              </a:pr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32" name="Oval 896">
                <a:extLst>
                  <a:ext uri="{FF2B5EF4-FFF2-40B4-BE49-F238E27FC236}">
                    <a16:creationId xmlns:a16="http://schemas.microsoft.com/office/drawing/2014/main" id="{EAF72554-010A-9F83-8FE6-C7BF192A1E1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3366099">
                <a:off x="4679" y="3264"/>
                <a:ext cx="207" cy="207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</p:grpSp>
        <p:grpSp>
          <p:nvGrpSpPr>
            <p:cNvPr id="6096" name="Group 897">
              <a:extLst>
                <a:ext uri="{FF2B5EF4-FFF2-40B4-BE49-F238E27FC236}">
                  <a16:creationId xmlns:a16="http://schemas.microsoft.com/office/drawing/2014/main" id="{77687D0F-4447-8A01-3CD9-A60F730D746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75" y="2913"/>
              <a:ext cx="260" cy="261"/>
              <a:chOff x="1135" y="1003"/>
              <a:chExt cx="2376" cy="2375"/>
            </a:xfrm>
          </p:grpSpPr>
          <p:grpSp>
            <p:nvGrpSpPr>
              <p:cNvPr id="6470" name="Group 898">
                <a:extLst>
                  <a:ext uri="{FF2B5EF4-FFF2-40B4-BE49-F238E27FC236}">
                    <a16:creationId xmlns:a16="http://schemas.microsoft.com/office/drawing/2014/main" id="{E7D327D5-CFFB-FB68-68B9-53B27AC47AE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1800000">
                <a:off x="1135" y="1003"/>
                <a:ext cx="2376" cy="2375"/>
                <a:chOff x="1135" y="1003"/>
                <a:chExt cx="2376" cy="2375"/>
              </a:xfrm>
            </p:grpSpPr>
            <p:grpSp>
              <p:nvGrpSpPr>
                <p:cNvPr id="6712" name="Group 899">
                  <a:extLst>
                    <a:ext uri="{FF2B5EF4-FFF2-40B4-BE49-F238E27FC236}">
                      <a16:creationId xmlns:a16="http://schemas.microsoft.com/office/drawing/2014/main" id="{65FB3AC8-15BE-D68C-B11B-F7384EFC48E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135" y="1003"/>
                  <a:ext cx="2376" cy="2375"/>
                  <a:chOff x="1135" y="1003"/>
                  <a:chExt cx="2376" cy="2375"/>
                </a:xfrm>
              </p:grpSpPr>
              <p:sp>
                <p:nvSpPr>
                  <p:cNvPr id="6716" name="Oval 900">
                    <a:extLst>
                      <a:ext uri="{FF2B5EF4-FFF2-40B4-BE49-F238E27FC236}">
                        <a16:creationId xmlns:a16="http://schemas.microsoft.com/office/drawing/2014/main" id="{A63DB138-1FBC-DB1C-7460-886B21B79D7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35" y="1003"/>
                    <a:ext cx="2376" cy="2375"/>
                  </a:xfrm>
                  <a:prstGeom prst="ellipse">
                    <a:avLst/>
                  </a:prstGeom>
                  <a:solidFill>
                    <a:srgbClr val="292929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17" name="Oval 901">
                    <a:extLst>
                      <a:ext uri="{FF2B5EF4-FFF2-40B4-BE49-F238E27FC236}">
                        <a16:creationId xmlns:a16="http://schemas.microsoft.com/office/drawing/2014/main" id="{6F045B19-31AE-52CF-1585-02FD7F80FF1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09" y="1196"/>
                    <a:ext cx="185" cy="184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18" name="Oval 902">
                    <a:extLst>
                      <a:ext uri="{FF2B5EF4-FFF2-40B4-BE49-F238E27FC236}">
                        <a16:creationId xmlns:a16="http://schemas.microsoft.com/office/drawing/2014/main" id="{064027CC-4472-254B-B8E3-DF62BC82DE2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30" y="1703"/>
                    <a:ext cx="185" cy="185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19" name="Oval 903">
                    <a:extLst>
                      <a:ext uri="{FF2B5EF4-FFF2-40B4-BE49-F238E27FC236}">
                        <a16:creationId xmlns:a16="http://schemas.microsoft.com/office/drawing/2014/main" id="{9C166393-6E79-1811-2DDC-B4903845B61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98" y="2556"/>
                    <a:ext cx="184" cy="185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20" name="Oval 904">
                    <a:extLst>
                      <a:ext uri="{FF2B5EF4-FFF2-40B4-BE49-F238E27FC236}">
                        <a16:creationId xmlns:a16="http://schemas.microsoft.com/office/drawing/2014/main" id="{91C9A0E6-A918-063E-807B-EA436F50BE2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23" y="2482"/>
                    <a:ext cx="185" cy="193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21" name="Oval 905">
                    <a:extLst>
                      <a:ext uri="{FF2B5EF4-FFF2-40B4-BE49-F238E27FC236}">
                        <a16:creationId xmlns:a16="http://schemas.microsoft.com/office/drawing/2014/main" id="{1262A3F5-CFF8-E46C-2FCF-130D045959E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59" y="1636"/>
                    <a:ext cx="185" cy="185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22" name="Oval 906">
                    <a:extLst>
                      <a:ext uri="{FF2B5EF4-FFF2-40B4-BE49-F238E27FC236}">
                        <a16:creationId xmlns:a16="http://schemas.microsoft.com/office/drawing/2014/main" id="{B18B1889-C4EB-88A0-9E74-2486B548DB3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72" y="2987"/>
                    <a:ext cx="185" cy="184"/>
                  </a:xfrm>
                  <a:prstGeom prst="ellipse">
                    <a:avLst/>
                  </a:prstGeom>
                  <a:solidFill>
                    <a:srgbClr val="F8F8F8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23" name="Oval 907">
                    <a:extLst>
                      <a:ext uri="{FF2B5EF4-FFF2-40B4-BE49-F238E27FC236}">
                        <a16:creationId xmlns:a16="http://schemas.microsoft.com/office/drawing/2014/main" id="{57DDF385-62A6-2823-AC73-E86069B2B90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36" y="2992"/>
                    <a:ext cx="135" cy="134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24" name="Oval 908">
                    <a:extLst>
                      <a:ext uri="{FF2B5EF4-FFF2-40B4-BE49-F238E27FC236}">
                        <a16:creationId xmlns:a16="http://schemas.microsoft.com/office/drawing/2014/main" id="{17FAF3FF-6B5E-CA4D-35BB-5FF52AA9984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81" y="1250"/>
                    <a:ext cx="134" cy="135"/>
                  </a:xfrm>
                  <a:prstGeom prst="ellipse">
                    <a:avLst/>
                  </a:prstGeom>
                  <a:solidFill>
                    <a:srgbClr val="FF66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25" name="AutoShape 909" descr="Newsprint">
                    <a:extLst>
                      <a:ext uri="{FF2B5EF4-FFF2-40B4-BE49-F238E27FC236}">
                        <a16:creationId xmlns:a16="http://schemas.microsoft.com/office/drawing/2014/main" id="{678564ED-61B3-F2D6-6070-1BFDAECE36B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5520000">
                    <a:off x="1401" y="1252"/>
                    <a:ext cx="1891" cy="18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900 w 21600"/>
                      <a:gd name="T13" fmla="*/ 0 h 21600"/>
                      <a:gd name="T14" fmla="*/ 16700 w 21600"/>
                      <a:gd name="T15" fmla="*/ 336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6" y="2618"/>
                        </a:moveTo>
                        <a:cubicBezTo>
                          <a:pt x="8460" y="2164"/>
                          <a:pt x="9624" y="1930"/>
                          <a:pt x="10800" y="1931"/>
                        </a:cubicBezTo>
                        <a:cubicBezTo>
                          <a:pt x="11975" y="1931"/>
                          <a:pt x="13139" y="2164"/>
                          <a:pt x="14223" y="2618"/>
                        </a:cubicBezTo>
                        <a:lnTo>
                          <a:pt x="14969" y="837"/>
                        </a:lnTo>
                        <a:cubicBezTo>
                          <a:pt x="13648" y="284"/>
                          <a:pt x="12231" y="-1"/>
                          <a:pt x="10799" y="0"/>
                        </a:cubicBezTo>
                        <a:cubicBezTo>
                          <a:pt x="9368" y="0"/>
                          <a:pt x="7951" y="284"/>
                          <a:pt x="6630" y="837"/>
                        </a:cubicBezTo>
                        <a:lnTo>
                          <a:pt x="7376" y="261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26" name="AutoShape 910" descr="Newsprint">
                    <a:extLst>
                      <a:ext uri="{FF2B5EF4-FFF2-40B4-BE49-F238E27FC236}">
                        <a16:creationId xmlns:a16="http://schemas.microsoft.com/office/drawing/2014/main" id="{AD4E5D9F-D728-69A0-1512-84EEFDCDF9F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5280000">
                    <a:off x="1337" y="1237"/>
                    <a:ext cx="1891" cy="1893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900 w 21600"/>
                      <a:gd name="T13" fmla="*/ 0 h 21600"/>
                      <a:gd name="T14" fmla="*/ 16700 w 21600"/>
                      <a:gd name="T15" fmla="*/ 3366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6" y="2618"/>
                        </a:moveTo>
                        <a:cubicBezTo>
                          <a:pt x="8460" y="2164"/>
                          <a:pt x="9624" y="1930"/>
                          <a:pt x="10800" y="1931"/>
                        </a:cubicBezTo>
                        <a:cubicBezTo>
                          <a:pt x="11975" y="1931"/>
                          <a:pt x="13139" y="2164"/>
                          <a:pt x="14223" y="2618"/>
                        </a:cubicBezTo>
                        <a:lnTo>
                          <a:pt x="14969" y="837"/>
                        </a:lnTo>
                        <a:cubicBezTo>
                          <a:pt x="13648" y="284"/>
                          <a:pt x="12231" y="-1"/>
                          <a:pt x="10799" y="0"/>
                        </a:cubicBezTo>
                        <a:cubicBezTo>
                          <a:pt x="9368" y="0"/>
                          <a:pt x="7951" y="284"/>
                          <a:pt x="6630" y="837"/>
                        </a:cubicBezTo>
                        <a:lnTo>
                          <a:pt x="7376" y="261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27" name="AutoShape 911" descr="Newsprint">
                    <a:extLst>
                      <a:ext uri="{FF2B5EF4-FFF2-40B4-BE49-F238E27FC236}">
                        <a16:creationId xmlns:a16="http://schemas.microsoft.com/office/drawing/2014/main" id="{F4F419B7-F1C9-D0EA-63B3-18A76D7C95B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2040000">
                    <a:off x="1397" y="1210"/>
                    <a:ext cx="1892" cy="18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898 w 21600"/>
                      <a:gd name="T13" fmla="*/ 0 h 21600"/>
                      <a:gd name="T14" fmla="*/ 16702 w 21600"/>
                      <a:gd name="T15" fmla="*/ 337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6" y="2618"/>
                        </a:moveTo>
                        <a:cubicBezTo>
                          <a:pt x="8460" y="2164"/>
                          <a:pt x="9624" y="1930"/>
                          <a:pt x="10800" y="1931"/>
                        </a:cubicBezTo>
                        <a:cubicBezTo>
                          <a:pt x="11975" y="1931"/>
                          <a:pt x="13139" y="2164"/>
                          <a:pt x="14223" y="2618"/>
                        </a:cubicBezTo>
                        <a:lnTo>
                          <a:pt x="14969" y="837"/>
                        </a:lnTo>
                        <a:cubicBezTo>
                          <a:pt x="13648" y="284"/>
                          <a:pt x="12231" y="-1"/>
                          <a:pt x="10799" y="0"/>
                        </a:cubicBezTo>
                        <a:cubicBezTo>
                          <a:pt x="9368" y="0"/>
                          <a:pt x="7951" y="284"/>
                          <a:pt x="6630" y="837"/>
                        </a:cubicBezTo>
                        <a:lnTo>
                          <a:pt x="7376" y="261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28" name="AutoShape 912" descr="Newsprint">
                    <a:extLst>
                      <a:ext uri="{FF2B5EF4-FFF2-40B4-BE49-F238E27FC236}">
                        <a16:creationId xmlns:a16="http://schemas.microsoft.com/office/drawing/2014/main" id="{63091B44-8A3F-C337-C1C4-587E01B19DC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1800000">
                    <a:off x="1357" y="1208"/>
                    <a:ext cx="1892" cy="18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898 w 21600"/>
                      <a:gd name="T13" fmla="*/ 0 h 21600"/>
                      <a:gd name="T14" fmla="*/ 16702 w 21600"/>
                      <a:gd name="T15" fmla="*/ 336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6" y="2618"/>
                        </a:moveTo>
                        <a:cubicBezTo>
                          <a:pt x="8460" y="2164"/>
                          <a:pt x="9624" y="1930"/>
                          <a:pt x="10800" y="1931"/>
                        </a:cubicBezTo>
                        <a:cubicBezTo>
                          <a:pt x="11975" y="1931"/>
                          <a:pt x="13139" y="2164"/>
                          <a:pt x="14223" y="2618"/>
                        </a:cubicBezTo>
                        <a:lnTo>
                          <a:pt x="14969" y="837"/>
                        </a:lnTo>
                        <a:cubicBezTo>
                          <a:pt x="13648" y="284"/>
                          <a:pt x="12231" y="-1"/>
                          <a:pt x="10799" y="0"/>
                        </a:cubicBezTo>
                        <a:cubicBezTo>
                          <a:pt x="9368" y="0"/>
                          <a:pt x="7951" y="284"/>
                          <a:pt x="6630" y="837"/>
                        </a:cubicBezTo>
                        <a:lnTo>
                          <a:pt x="7376" y="261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29" name="AutoShape 913" descr="Newsprint">
                    <a:extLst>
                      <a:ext uri="{FF2B5EF4-FFF2-40B4-BE49-F238E27FC236}">
                        <a16:creationId xmlns:a16="http://schemas.microsoft.com/office/drawing/2014/main" id="{FC53F719-5548-A846-0204-7C57E51A847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-8700000">
                    <a:off x="1355" y="1255"/>
                    <a:ext cx="1892" cy="1891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898 w 21600"/>
                      <a:gd name="T13" fmla="*/ 0 h 21600"/>
                      <a:gd name="T14" fmla="*/ 16702 w 21600"/>
                      <a:gd name="T15" fmla="*/ 3370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2" y="2612"/>
                        </a:moveTo>
                        <a:cubicBezTo>
                          <a:pt x="8457" y="2158"/>
                          <a:pt x="9623" y="1923"/>
                          <a:pt x="10800" y="1924"/>
                        </a:cubicBezTo>
                        <a:cubicBezTo>
                          <a:pt x="11976" y="1924"/>
                          <a:pt x="13142" y="2158"/>
                          <a:pt x="14227" y="2612"/>
                        </a:cubicBezTo>
                        <a:lnTo>
                          <a:pt x="14970" y="837"/>
                        </a:lnTo>
                        <a:cubicBezTo>
                          <a:pt x="13649" y="284"/>
                          <a:pt x="12232" y="-1"/>
                          <a:pt x="10799" y="0"/>
                        </a:cubicBezTo>
                        <a:cubicBezTo>
                          <a:pt x="9367" y="0"/>
                          <a:pt x="7950" y="284"/>
                          <a:pt x="6629" y="837"/>
                        </a:cubicBezTo>
                        <a:lnTo>
                          <a:pt x="7372" y="2612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30" name="AutoShape 914" descr="Newsprint">
                    <a:extLst>
                      <a:ext uri="{FF2B5EF4-FFF2-40B4-BE49-F238E27FC236}">
                        <a16:creationId xmlns:a16="http://schemas.microsoft.com/office/drawing/2014/main" id="{DB3F3D04-32DA-2314-EAAA-EACB3013BAA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9000000">
                    <a:off x="1402" y="1253"/>
                    <a:ext cx="1892" cy="1892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4898 w 21600"/>
                      <a:gd name="T13" fmla="*/ 0 h 21600"/>
                      <a:gd name="T14" fmla="*/ 16702 w 21600"/>
                      <a:gd name="T15" fmla="*/ 3368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7376" y="2618"/>
                        </a:moveTo>
                        <a:cubicBezTo>
                          <a:pt x="8460" y="2164"/>
                          <a:pt x="9624" y="1930"/>
                          <a:pt x="10800" y="1931"/>
                        </a:cubicBezTo>
                        <a:cubicBezTo>
                          <a:pt x="11975" y="1931"/>
                          <a:pt x="13139" y="2164"/>
                          <a:pt x="14223" y="2618"/>
                        </a:cubicBezTo>
                        <a:lnTo>
                          <a:pt x="14969" y="837"/>
                        </a:lnTo>
                        <a:cubicBezTo>
                          <a:pt x="13648" y="284"/>
                          <a:pt x="12231" y="-1"/>
                          <a:pt x="10799" y="0"/>
                        </a:cubicBezTo>
                        <a:cubicBezTo>
                          <a:pt x="9368" y="0"/>
                          <a:pt x="7951" y="284"/>
                          <a:pt x="6630" y="837"/>
                        </a:cubicBezTo>
                        <a:lnTo>
                          <a:pt x="7376" y="2618"/>
                        </a:lnTo>
                        <a:close/>
                      </a:path>
                    </a:pathLst>
                  </a:custGeom>
                  <a:blipFill dpi="0" rotWithShape="0">
                    <a:blip r:embed="rId2"/>
                    <a:srcRect/>
                    <a:tile tx="0" ty="0" sx="100000" sy="100000" flip="none" algn="tl"/>
                  </a:blipFill>
                  <a:ln w="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13" name="Group 915">
                  <a:extLst>
                    <a:ext uri="{FF2B5EF4-FFF2-40B4-BE49-F238E27FC236}">
                      <a16:creationId xmlns:a16="http://schemas.microsoft.com/office/drawing/2014/main" id="{40E1446C-0183-A8A6-1683-055621EF93B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517" y="1376"/>
                  <a:ext cx="1611" cy="1611"/>
                  <a:chOff x="1517" y="1376"/>
                  <a:chExt cx="1611" cy="1611"/>
                </a:xfrm>
              </p:grpSpPr>
              <p:sp>
                <p:nvSpPr>
                  <p:cNvPr id="6714" name="Oval 916">
                    <a:extLst>
                      <a:ext uri="{FF2B5EF4-FFF2-40B4-BE49-F238E27FC236}">
                        <a16:creationId xmlns:a16="http://schemas.microsoft.com/office/drawing/2014/main" id="{BAD600E5-153C-67A4-3C36-5193FC50A07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17" y="1376"/>
                    <a:ext cx="1611" cy="161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15" name="Oval 917" descr="Small confetti">
                    <a:extLst>
                      <a:ext uri="{FF2B5EF4-FFF2-40B4-BE49-F238E27FC236}">
                        <a16:creationId xmlns:a16="http://schemas.microsoft.com/office/drawing/2014/main" id="{82A755F7-6C54-F736-467F-A47EC88415D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4" y="1493"/>
                    <a:ext cx="1368" cy="1368"/>
                  </a:xfrm>
                  <a:prstGeom prst="ellipse">
                    <a:avLst/>
                  </a:prstGeom>
                  <a:pattFill prst="smConfetti">
                    <a:fgClr>
                      <a:srgbClr val="FFCC99"/>
                    </a:fgClr>
                    <a:bgClr>
                      <a:srgbClr val="FFFFFF"/>
                    </a:bgClr>
                  </a:patt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</p:grpSp>
          <p:grpSp>
            <p:nvGrpSpPr>
              <p:cNvPr id="6471" name="Group 918">
                <a:extLst>
                  <a:ext uri="{FF2B5EF4-FFF2-40B4-BE49-F238E27FC236}">
                    <a16:creationId xmlns:a16="http://schemas.microsoft.com/office/drawing/2014/main" id="{83DEB0AD-E458-F609-484B-EA30D5D6FD0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839" y="1904"/>
                <a:ext cx="987" cy="575"/>
                <a:chOff x="4746" y="1737"/>
                <a:chExt cx="987" cy="575"/>
              </a:xfrm>
            </p:grpSpPr>
            <p:grpSp>
              <p:nvGrpSpPr>
                <p:cNvPr id="6472" name="Group 919">
                  <a:extLst>
                    <a:ext uri="{FF2B5EF4-FFF2-40B4-BE49-F238E27FC236}">
                      <a16:creationId xmlns:a16="http://schemas.microsoft.com/office/drawing/2014/main" id="{81389BA0-EA48-FEB1-CE13-7FA62880F3D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46" y="1737"/>
                  <a:ext cx="972" cy="95"/>
                  <a:chOff x="1821" y="1887"/>
                  <a:chExt cx="972" cy="95"/>
                </a:xfrm>
              </p:grpSpPr>
              <p:sp>
                <p:nvSpPr>
                  <p:cNvPr id="6673" name="AutoShape 920">
                    <a:extLst>
                      <a:ext uri="{FF2B5EF4-FFF2-40B4-BE49-F238E27FC236}">
                        <a16:creationId xmlns:a16="http://schemas.microsoft.com/office/drawing/2014/main" id="{8CDF21B7-7E01-91A7-6255-287024BAE2D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674" name="Group 921">
                    <a:extLst>
                      <a:ext uri="{FF2B5EF4-FFF2-40B4-BE49-F238E27FC236}">
                        <a16:creationId xmlns:a16="http://schemas.microsoft.com/office/drawing/2014/main" id="{986E84B0-8CFF-0A9C-E159-2AAFD3D8DBB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6694" name="Group 922">
                      <a:extLst>
                        <a:ext uri="{FF2B5EF4-FFF2-40B4-BE49-F238E27FC236}">
                          <a16:creationId xmlns:a16="http://schemas.microsoft.com/office/drawing/2014/main" id="{FAD27C7E-7403-8118-57BE-41EFA756A13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6710" name="Oval 923">
                        <a:extLst>
                          <a:ext uri="{FF2B5EF4-FFF2-40B4-BE49-F238E27FC236}">
                            <a16:creationId xmlns:a16="http://schemas.microsoft.com/office/drawing/2014/main" id="{E34132D1-5407-110D-3E13-86CCE69EB16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711" name="Oval 924">
                        <a:extLst>
                          <a:ext uri="{FF2B5EF4-FFF2-40B4-BE49-F238E27FC236}">
                            <a16:creationId xmlns:a16="http://schemas.microsoft.com/office/drawing/2014/main" id="{FEB75751-AA21-F21B-2D47-0ACCDECE1AF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95" name="Group 925">
                      <a:extLst>
                        <a:ext uri="{FF2B5EF4-FFF2-40B4-BE49-F238E27FC236}">
                          <a16:creationId xmlns:a16="http://schemas.microsoft.com/office/drawing/2014/main" id="{9921E9E4-EA37-E2A0-F3B2-6F377ECB4C0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6708" name="Oval 926">
                        <a:extLst>
                          <a:ext uri="{FF2B5EF4-FFF2-40B4-BE49-F238E27FC236}">
                            <a16:creationId xmlns:a16="http://schemas.microsoft.com/office/drawing/2014/main" id="{3D5991E2-108A-1E69-27EA-FE2AA9B69D4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709" name="Oval 927">
                        <a:extLst>
                          <a:ext uri="{FF2B5EF4-FFF2-40B4-BE49-F238E27FC236}">
                            <a16:creationId xmlns:a16="http://schemas.microsoft.com/office/drawing/2014/main" id="{B3225C4C-A68F-0A91-0736-0465358C08C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96" name="Group 928">
                      <a:extLst>
                        <a:ext uri="{FF2B5EF4-FFF2-40B4-BE49-F238E27FC236}">
                          <a16:creationId xmlns:a16="http://schemas.microsoft.com/office/drawing/2014/main" id="{09802AA5-4769-3A1B-3860-1AC70D06404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6706" name="Oval 929">
                        <a:extLst>
                          <a:ext uri="{FF2B5EF4-FFF2-40B4-BE49-F238E27FC236}">
                            <a16:creationId xmlns:a16="http://schemas.microsoft.com/office/drawing/2014/main" id="{C27A0238-6B21-3178-BD5C-8391A35F882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707" name="Oval 930">
                        <a:extLst>
                          <a:ext uri="{FF2B5EF4-FFF2-40B4-BE49-F238E27FC236}">
                            <a16:creationId xmlns:a16="http://schemas.microsoft.com/office/drawing/2014/main" id="{BD496DE1-F1CC-DAF3-F4A4-3E37477929C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97" name="Group 931">
                      <a:extLst>
                        <a:ext uri="{FF2B5EF4-FFF2-40B4-BE49-F238E27FC236}">
                          <a16:creationId xmlns:a16="http://schemas.microsoft.com/office/drawing/2014/main" id="{D1BA3E51-24A2-22EC-1E12-6352DE0BA22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6704" name="Oval 932">
                        <a:extLst>
                          <a:ext uri="{FF2B5EF4-FFF2-40B4-BE49-F238E27FC236}">
                            <a16:creationId xmlns:a16="http://schemas.microsoft.com/office/drawing/2014/main" id="{12DF6FDD-4B5D-B7ED-2FA4-5C5F4D663DD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705" name="Oval 933">
                        <a:extLst>
                          <a:ext uri="{FF2B5EF4-FFF2-40B4-BE49-F238E27FC236}">
                            <a16:creationId xmlns:a16="http://schemas.microsoft.com/office/drawing/2014/main" id="{4EF338D5-16E5-7E74-0C2F-D7C869EA033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98" name="Group 934">
                      <a:extLst>
                        <a:ext uri="{FF2B5EF4-FFF2-40B4-BE49-F238E27FC236}">
                          <a16:creationId xmlns:a16="http://schemas.microsoft.com/office/drawing/2014/main" id="{1F084341-90C0-7B46-96E2-5FC8291F36E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6702" name="Oval 935">
                        <a:extLst>
                          <a:ext uri="{FF2B5EF4-FFF2-40B4-BE49-F238E27FC236}">
                            <a16:creationId xmlns:a16="http://schemas.microsoft.com/office/drawing/2014/main" id="{4133850A-E405-7A80-1B9B-CF31E0B117D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703" name="Oval 936">
                        <a:extLst>
                          <a:ext uri="{FF2B5EF4-FFF2-40B4-BE49-F238E27FC236}">
                            <a16:creationId xmlns:a16="http://schemas.microsoft.com/office/drawing/2014/main" id="{E4ABAA44-F504-28D7-BB43-AE3ECA47983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99" name="Group 937">
                      <a:extLst>
                        <a:ext uri="{FF2B5EF4-FFF2-40B4-BE49-F238E27FC236}">
                          <a16:creationId xmlns:a16="http://schemas.microsoft.com/office/drawing/2014/main" id="{6928AE4F-D90D-B558-FC9F-334772B89EC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6700" name="Oval 938">
                        <a:extLst>
                          <a:ext uri="{FF2B5EF4-FFF2-40B4-BE49-F238E27FC236}">
                            <a16:creationId xmlns:a16="http://schemas.microsoft.com/office/drawing/2014/main" id="{586A4BBF-DC65-6D2E-BAC3-1534EB96D26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701" name="Oval 939">
                        <a:extLst>
                          <a:ext uri="{FF2B5EF4-FFF2-40B4-BE49-F238E27FC236}">
                            <a16:creationId xmlns:a16="http://schemas.microsoft.com/office/drawing/2014/main" id="{411F5F30-6C73-CDA8-1538-D2B46C5BC96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6675" name="Group 940">
                    <a:extLst>
                      <a:ext uri="{FF2B5EF4-FFF2-40B4-BE49-F238E27FC236}">
                        <a16:creationId xmlns:a16="http://schemas.microsoft.com/office/drawing/2014/main" id="{57091CBD-D443-1CD1-3511-D6A689DF827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6676" name="Group 941">
                      <a:extLst>
                        <a:ext uri="{FF2B5EF4-FFF2-40B4-BE49-F238E27FC236}">
                          <a16:creationId xmlns:a16="http://schemas.microsoft.com/office/drawing/2014/main" id="{AC07C014-2DE3-8F8C-F5BD-BB65DB9CEE7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6692" name="Oval 942">
                        <a:extLst>
                          <a:ext uri="{FF2B5EF4-FFF2-40B4-BE49-F238E27FC236}">
                            <a16:creationId xmlns:a16="http://schemas.microsoft.com/office/drawing/2014/main" id="{05F25874-C39C-E040-AF76-8DCD8281D25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93" name="Oval 943">
                        <a:extLst>
                          <a:ext uri="{FF2B5EF4-FFF2-40B4-BE49-F238E27FC236}">
                            <a16:creationId xmlns:a16="http://schemas.microsoft.com/office/drawing/2014/main" id="{19648129-0A40-04B5-07FF-6B28B2338EB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77" name="Group 944">
                      <a:extLst>
                        <a:ext uri="{FF2B5EF4-FFF2-40B4-BE49-F238E27FC236}">
                          <a16:creationId xmlns:a16="http://schemas.microsoft.com/office/drawing/2014/main" id="{B8A2FB89-3436-E3A7-A72B-DAEC9FB78FC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6690" name="Oval 945">
                        <a:extLst>
                          <a:ext uri="{FF2B5EF4-FFF2-40B4-BE49-F238E27FC236}">
                            <a16:creationId xmlns:a16="http://schemas.microsoft.com/office/drawing/2014/main" id="{E80F9D53-E991-6430-281E-AB4DC40DB93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91" name="Oval 946">
                        <a:extLst>
                          <a:ext uri="{FF2B5EF4-FFF2-40B4-BE49-F238E27FC236}">
                            <a16:creationId xmlns:a16="http://schemas.microsoft.com/office/drawing/2014/main" id="{7B2F22A7-D993-3053-7AE7-35317706E68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78" name="Group 947">
                      <a:extLst>
                        <a:ext uri="{FF2B5EF4-FFF2-40B4-BE49-F238E27FC236}">
                          <a16:creationId xmlns:a16="http://schemas.microsoft.com/office/drawing/2014/main" id="{B567BB23-959A-93F2-ABB5-6D0FA50010B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6688" name="Oval 948">
                        <a:extLst>
                          <a:ext uri="{FF2B5EF4-FFF2-40B4-BE49-F238E27FC236}">
                            <a16:creationId xmlns:a16="http://schemas.microsoft.com/office/drawing/2014/main" id="{1B8CD4D7-8511-88F6-3204-B827B766698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89" name="Oval 949">
                        <a:extLst>
                          <a:ext uri="{FF2B5EF4-FFF2-40B4-BE49-F238E27FC236}">
                            <a16:creationId xmlns:a16="http://schemas.microsoft.com/office/drawing/2014/main" id="{49EFEBFF-AB56-2EF5-47A5-BDE988C7BE8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79" name="Group 950">
                      <a:extLst>
                        <a:ext uri="{FF2B5EF4-FFF2-40B4-BE49-F238E27FC236}">
                          <a16:creationId xmlns:a16="http://schemas.microsoft.com/office/drawing/2014/main" id="{2C6CBF73-AEA9-6D09-FF25-D724056BB9E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6686" name="Oval 951">
                        <a:extLst>
                          <a:ext uri="{FF2B5EF4-FFF2-40B4-BE49-F238E27FC236}">
                            <a16:creationId xmlns:a16="http://schemas.microsoft.com/office/drawing/2014/main" id="{2ACC39B4-A37A-623B-0ADA-6ADBE006453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87" name="Oval 952">
                        <a:extLst>
                          <a:ext uri="{FF2B5EF4-FFF2-40B4-BE49-F238E27FC236}">
                            <a16:creationId xmlns:a16="http://schemas.microsoft.com/office/drawing/2014/main" id="{1A660AB1-282B-849C-D4D3-8E7D199D17B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80" name="Group 953">
                      <a:extLst>
                        <a:ext uri="{FF2B5EF4-FFF2-40B4-BE49-F238E27FC236}">
                          <a16:creationId xmlns:a16="http://schemas.microsoft.com/office/drawing/2014/main" id="{707BBA36-16BE-3150-9364-020AA974B33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6684" name="Oval 954">
                        <a:extLst>
                          <a:ext uri="{FF2B5EF4-FFF2-40B4-BE49-F238E27FC236}">
                            <a16:creationId xmlns:a16="http://schemas.microsoft.com/office/drawing/2014/main" id="{22823B15-39AF-5FC6-D525-256C299BEB6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85" name="Oval 955">
                        <a:extLst>
                          <a:ext uri="{FF2B5EF4-FFF2-40B4-BE49-F238E27FC236}">
                            <a16:creationId xmlns:a16="http://schemas.microsoft.com/office/drawing/2014/main" id="{D1CEA5D4-9CF0-5F4C-C2C3-3AE6C27505E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81" name="Group 956">
                      <a:extLst>
                        <a:ext uri="{FF2B5EF4-FFF2-40B4-BE49-F238E27FC236}">
                          <a16:creationId xmlns:a16="http://schemas.microsoft.com/office/drawing/2014/main" id="{AE901960-5DAF-3785-0E67-936D52D02DF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6682" name="Oval 957">
                        <a:extLst>
                          <a:ext uri="{FF2B5EF4-FFF2-40B4-BE49-F238E27FC236}">
                            <a16:creationId xmlns:a16="http://schemas.microsoft.com/office/drawing/2014/main" id="{DE9249B8-1115-4CEB-F5B5-4927700F566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83" name="Oval 958">
                        <a:extLst>
                          <a:ext uri="{FF2B5EF4-FFF2-40B4-BE49-F238E27FC236}">
                            <a16:creationId xmlns:a16="http://schemas.microsoft.com/office/drawing/2014/main" id="{14FE86C2-D767-C14F-770F-8F51437639C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  <p:grpSp>
              <p:nvGrpSpPr>
                <p:cNvPr id="6473" name="Group 959">
                  <a:extLst>
                    <a:ext uri="{FF2B5EF4-FFF2-40B4-BE49-F238E27FC236}">
                      <a16:creationId xmlns:a16="http://schemas.microsoft.com/office/drawing/2014/main" id="{52CFB8E5-F6BB-AD4C-5441-66708F4FEF3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49" y="1833"/>
                  <a:ext cx="972" cy="95"/>
                  <a:chOff x="1821" y="1887"/>
                  <a:chExt cx="972" cy="95"/>
                </a:xfrm>
              </p:grpSpPr>
              <p:sp>
                <p:nvSpPr>
                  <p:cNvPr id="6634" name="AutoShape 960">
                    <a:extLst>
                      <a:ext uri="{FF2B5EF4-FFF2-40B4-BE49-F238E27FC236}">
                        <a16:creationId xmlns:a16="http://schemas.microsoft.com/office/drawing/2014/main" id="{7D639151-5E8F-77F5-39A9-4AF8D08CC05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635" name="Group 961">
                    <a:extLst>
                      <a:ext uri="{FF2B5EF4-FFF2-40B4-BE49-F238E27FC236}">
                        <a16:creationId xmlns:a16="http://schemas.microsoft.com/office/drawing/2014/main" id="{339BDDC9-6077-0553-93DD-09B6AA093FD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6655" name="Group 962">
                      <a:extLst>
                        <a:ext uri="{FF2B5EF4-FFF2-40B4-BE49-F238E27FC236}">
                          <a16:creationId xmlns:a16="http://schemas.microsoft.com/office/drawing/2014/main" id="{D3C0ED7E-9A9C-BBAF-5377-66435E9C421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6671" name="Oval 963">
                        <a:extLst>
                          <a:ext uri="{FF2B5EF4-FFF2-40B4-BE49-F238E27FC236}">
                            <a16:creationId xmlns:a16="http://schemas.microsoft.com/office/drawing/2014/main" id="{64AE7DE8-E23D-D5A6-B5C1-CB779FC4253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72" name="Oval 964">
                        <a:extLst>
                          <a:ext uri="{FF2B5EF4-FFF2-40B4-BE49-F238E27FC236}">
                            <a16:creationId xmlns:a16="http://schemas.microsoft.com/office/drawing/2014/main" id="{AD63AFF9-E824-C6DC-7A25-319AA7D9A85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56" name="Group 965">
                      <a:extLst>
                        <a:ext uri="{FF2B5EF4-FFF2-40B4-BE49-F238E27FC236}">
                          <a16:creationId xmlns:a16="http://schemas.microsoft.com/office/drawing/2014/main" id="{0AEBB78D-A807-A21D-BD4B-7EF045D68F7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6669" name="Oval 966">
                        <a:extLst>
                          <a:ext uri="{FF2B5EF4-FFF2-40B4-BE49-F238E27FC236}">
                            <a16:creationId xmlns:a16="http://schemas.microsoft.com/office/drawing/2014/main" id="{1987FC84-6FB3-0F00-6C21-D90A1C0167A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70" name="Oval 967">
                        <a:extLst>
                          <a:ext uri="{FF2B5EF4-FFF2-40B4-BE49-F238E27FC236}">
                            <a16:creationId xmlns:a16="http://schemas.microsoft.com/office/drawing/2014/main" id="{57446EAE-E5D0-EB32-F1AE-EB27C5E2A3C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57" name="Group 968">
                      <a:extLst>
                        <a:ext uri="{FF2B5EF4-FFF2-40B4-BE49-F238E27FC236}">
                          <a16:creationId xmlns:a16="http://schemas.microsoft.com/office/drawing/2014/main" id="{4DC28DF8-073C-A357-EA8D-CF5313D1FE1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6667" name="Oval 969">
                        <a:extLst>
                          <a:ext uri="{FF2B5EF4-FFF2-40B4-BE49-F238E27FC236}">
                            <a16:creationId xmlns:a16="http://schemas.microsoft.com/office/drawing/2014/main" id="{1D875E52-1245-4843-CD95-B7B0C573A5C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68" name="Oval 970">
                        <a:extLst>
                          <a:ext uri="{FF2B5EF4-FFF2-40B4-BE49-F238E27FC236}">
                            <a16:creationId xmlns:a16="http://schemas.microsoft.com/office/drawing/2014/main" id="{87BFBF00-3455-2DED-B9AB-13DBB7B8B3C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58" name="Group 971">
                      <a:extLst>
                        <a:ext uri="{FF2B5EF4-FFF2-40B4-BE49-F238E27FC236}">
                          <a16:creationId xmlns:a16="http://schemas.microsoft.com/office/drawing/2014/main" id="{22BBCA7C-6E3D-727A-54BF-972D1D78ADB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6665" name="Oval 972">
                        <a:extLst>
                          <a:ext uri="{FF2B5EF4-FFF2-40B4-BE49-F238E27FC236}">
                            <a16:creationId xmlns:a16="http://schemas.microsoft.com/office/drawing/2014/main" id="{8CFA545E-3E8B-F886-59AE-B3901DB7C54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66" name="Oval 973">
                        <a:extLst>
                          <a:ext uri="{FF2B5EF4-FFF2-40B4-BE49-F238E27FC236}">
                            <a16:creationId xmlns:a16="http://schemas.microsoft.com/office/drawing/2014/main" id="{5B622518-E4E3-BEA1-76F0-C4E3F92C9A9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59" name="Group 974">
                      <a:extLst>
                        <a:ext uri="{FF2B5EF4-FFF2-40B4-BE49-F238E27FC236}">
                          <a16:creationId xmlns:a16="http://schemas.microsoft.com/office/drawing/2014/main" id="{F68024A9-34EE-1288-992E-A7A7E451881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6663" name="Oval 975">
                        <a:extLst>
                          <a:ext uri="{FF2B5EF4-FFF2-40B4-BE49-F238E27FC236}">
                            <a16:creationId xmlns:a16="http://schemas.microsoft.com/office/drawing/2014/main" id="{98D1512E-B2F7-364C-FF0F-2815443998A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64" name="Oval 976">
                        <a:extLst>
                          <a:ext uri="{FF2B5EF4-FFF2-40B4-BE49-F238E27FC236}">
                            <a16:creationId xmlns:a16="http://schemas.microsoft.com/office/drawing/2014/main" id="{6FA1B6BE-ACC4-95EA-95E8-2781E9D4EB0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60" name="Group 977">
                      <a:extLst>
                        <a:ext uri="{FF2B5EF4-FFF2-40B4-BE49-F238E27FC236}">
                          <a16:creationId xmlns:a16="http://schemas.microsoft.com/office/drawing/2014/main" id="{FB62FBEF-ED6A-CAF0-7D59-C7AE5BDC662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6661" name="Oval 978">
                        <a:extLst>
                          <a:ext uri="{FF2B5EF4-FFF2-40B4-BE49-F238E27FC236}">
                            <a16:creationId xmlns:a16="http://schemas.microsoft.com/office/drawing/2014/main" id="{BE58065C-8830-A2ED-6658-967F9E1687C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62" name="Oval 979">
                        <a:extLst>
                          <a:ext uri="{FF2B5EF4-FFF2-40B4-BE49-F238E27FC236}">
                            <a16:creationId xmlns:a16="http://schemas.microsoft.com/office/drawing/2014/main" id="{CA951118-C36F-F548-ACFF-B51B53A9C6A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6636" name="Group 980">
                    <a:extLst>
                      <a:ext uri="{FF2B5EF4-FFF2-40B4-BE49-F238E27FC236}">
                        <a16:creationId xmlns:a16="http://schemas.microsoft.com/office/drawing/2014/main" id="{2F9BD2C4-C3F0-9ACB-D735-71A17BC3531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6637" name="Group 981">
                      <a:extLst>
                        <a:ext uri="{FF2B5EF4-FFF2-40B4-BE49-F238E27FC236}">
                          <a16:creationId xmlns:a16="http://schemas.microsoft.com/office/drawing/2014/main" id="{2FAF0F22-2477-9183-5544-1D608ED5D74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6653" name="Oval 982">
                        <a:extLst>
                          <a:ext uri="{FF2B5EF4-FFF2-40B4-BE49-F238E27FC236}">
                            <a16:creationId xmlns:a16="http://schemas.microsoft.com/office/drawing/2014/main" id="{6B87114E-2342-340E-BA02-30ED0F7A885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54" name="Oval 983">
                        <a:extLst>
                          <a:ext uri="{FF2B5EF4-FFF2-40B4-BE49-F238E27FC236}">
                            <a16:creationId xmlns:a16="http://schemas.microsoft.com/office/drawing/2014/main" id="{FFF9B2CF-5063-CB4F-B798-86AD62DA308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38" name="Group 984">
                      <a:extLst>
                        <a:ext uri="{FF2B5EF4-FFF2-40B4-BE49-F238E27FC236}">
                          <a16:creationId xmlns:a16="http://schemas.microsoft.com/office/drawing/2014/main" id="{8AE7446A-16CF-C944-D22D-272AAE7384F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6651" name="Oval 985">
                        <a:extLst>
                          <a:ext uri="{FF2B5EF4-FFF2-40B4-BE49-F238E27FC236}">
                            <a16:creationId xmlns:a16="http://schemas.microsoft.com/office/drawing/2014/main" id="{95048C9E-2D87-7719-F6AC-9806D79F9CF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52" name="Oval 986">
                        <a:extLst>
                          <a:ext uri="{FF2B5EF4-FFF2-40B4-BE49-F238E27FC236}">
                            <a16:creationId xmlns:a16="http://schemas.microsoft.com/office/drawing/2014/main" id="{8851421B-0FA8-03C5-3548-4D6F440DA0E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39" name="Group 987">
                      <a:extLst>
                        <a:ext uri="{FF2B5EF4-FFF2-40B4-BE49-F238E27FC236}">
                          <a16:creationId xmlns:a16="http://schemas.microsoft.com/office/drawing/2014/main" id="{B5C4A462-31CF-2C9D-1F7C-5ABBEA68747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6649" name="Oval 988">
                        <a:extLst>
                          <a:ext uri="{FF2B5EF4-FFF2-40B4-BE49-F238E27FC236}">
                            <a16:creationId xmlns:a16="http://schemas.microsoft.com/office/drawing/2014/main" id="{75C02CD3-0B94-EEBF-86B2-EE676C821E3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50" name="Oval 989">
                        <a:extLst>
                          <a:ext uri="{FF2B5EF4-FFF2-40B4-BE49-F238E27FC236}">
                            <a16:creationId xmlns:a16="http://schemas.microsoft.com/office/drawing/2014/main" id="{B6827E65-DA1D-0343-9636-1801E1F937F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40" name="Group 990">
                      <a:extLst>
                        <a:ext uri="{FF2B5EF4-FFF2-40B4-BE49-F238E27FC236}">
                          <a16:creationId xmlns:a16="http://schemas.microsoft.com/office/drawing/2014/main" id="{DF0F8A4A-18E2-CB48-FB63-9495EDEEA4B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6647" name="Oval 991">
                        <a:extLst>
                          <a:ext uri="{FF2B5EF4-FFF2-40B4-BE49-F238E27FC236}">
                            <a16:creationId xmlns:a16="http://schemas.microsoft.com/office/drawing/2014/main" id="{E62A8F22-C776-CA51-88BF-C608EB3C511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48" name="Oval 992">
                        <a:extLst>
                          <a:ext uri="{FF2B5EF4-FFF2-40B4-BE49-F238E27FC236}">
                            <a16:creationId xmlns:a16="http://schemas.microsoft.com/office/drawing/2014/main" id="{00392910-274D-4F55-C838-FF319AF0F68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41" name="Group 993">
                      <a:extLst>
                        <a:ext uri="{FF2B5EF4-FFF2-40B4-BE49-F238E27FC236}">
                          <a16:creationId xmlns:a16="http://schemas.microsoft.com/office/drawing/2014/main" id="{CE7AF080-1707-78FA-063E-829A9F8FC87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6645" name="Oval 994">
                        <a:extLst>
                          <a:ext uri="{FF2B5EF4-FFF2-40B4-BE49-F238E27FC236}">
                            <a16:creationId xmlns:a16="http://schemas.microsoft.com/office/drawing/2014/main" id="{D4560BC8-85AA-7FBC-C868-B955FEC32D6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46" name="Oval 995">
                        <a:extLst>
                          <a:ext uri="{FF2B5EF4-FFF2-40B4-BE49-F238E27FC236}">
                            <a16:creationId xmlns:a16="http://schemas.microsoft.com/office/drawing/2014/main" id="{4AF4051A-E813-3870-1624-2294D2D3549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42" name="Group 996">
                      <a:extLst>
                        <a:ext uri="{FF2B5EF4-FFF2-40B4-BE49-F238E27FC236}">
                          <a16:creationId xmlns:a16="http://schemas.microsoft.com/office/drawing/2014/main" id="{30E94F7D-5B90-02E8-9AAE-0F75110B93C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6643" name="Oval 997">
                        <a:extLst>
                          <a:ext uri="{FF2B5EF4-FFF2-40B4-BE49-F238E27FC236}">
                            <a16:creationId xmlns:a16="http://schemas.microsoft.com/office/drawing/2014/main" id="{957BDC95-63CA-162A-38EA-7E1C0F4E13E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44" name="Oval 998">
                        <a:extLst>
                          <a:ext uri="{FF2B5EF4-FFF2-40B4-BE49-F238E27FC236}">
                            <a16:creationId xmlns:a16="http://schemas.microsoft.com/office/drawing/2014/main" id="{BC052D67-8D55-5CA1-587E-32465D8903D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  <p:grpSp>
              <p:nvGrpSpPr>
                <p:cNvPr id="6474" name="Group 999">
                  <a:extLst>
                    <a:ext uri="{FF2B5EF4-FFF2-40B4-BE49-F238E27FC236}">
                      <a16:creationId xmlns:a16="http://schemas.microsoft.com/office/drawing/2014/main" id="{3DD15274-C325-1BAC-1315-A2EFBC507E4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52" y="1929"/>
                  <a:ext cx="972" cy="95"/>
                  <a:chOff x="1821" y="1887"/>
                  <a:chExt cx="972" cy="95"/>
                </a:xfrm>
              </p:grpSpPr>
              <p:sp>
                <p:nvSpPr>
                  <p:cNvPr id="6595" name="AutoShape 1000">
                    <a:extLst>
                      <a:ext uri="{FF2B5EF4-FFF2-40B4-BE49-F238E27FC236}">
                        <a16:creationId xmlns:a16="http://schemas.microsoft.com/office/drawing/2014/main" id="{AEBEA644-AA21-01D9-5B9D-308217F0E97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596" name="Group 1001">
                    <a:extLst>
                      <a:ext uri="{FF2B5EF4-FFF2-40B4-BE49-F238E27FC236}">
                        <a16:creationId xmlns:a16="http://schemas.microsoft.com/office/drawing/2014/main" id="{A8C98C74-C968-DC4E-B87B-14644F6315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6616" name="Group 1002">
                      <a:extLst>
                        <a:ext uri="{FF2B5EF4-FFF2-40B4-BE49-F238E27FC236}">
                          <a16:creationId xmlns:a16="http://schemas.microsoft.com/office/drawing/2014/main" id="{C71767E5-4890-8745-A564-19E8B0C7623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6632" name="Oval 1003">
                        <a:extLst>
                          <a:ext uri="{FF2B5EF4-FFF2-40B4-BE49-F238E27FC236}">
                            <a16:creationId xmlns:a16="http://schemas.microsoft.com/office/drawing/2014/main" id="{0F397836-756C-1AA3-DF1A-CB5403A4BF9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33" name="Oval 1004">
                        <a:extLst>
                          <a:ext uri="{FF2B5EF4-FFF2-40B4-BE49-F238E27FC236}">
                            <a16:creationId xmlns:a16="http://schemas.microsoft.com/office/drawing/2014/main" id="{A48D2C63-B2EF-94C8-C353-65101E92F3B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17" name="Group 1005">
                      <a:extLst>
                        <a:ext uri="{FF2B5EF4-FFF2-40B4-BE49-F238E27FC236}">
                          <a16:creationId xmlns:a16="http://schemas.microsoft.com/office/drawing/2014/main" id="{A07C66D4-F461-9ED1-5357-8170437341D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6630" name="Oval 1006">
                        <a:extLst>
                          <a:ext uri="{FF2B5EF4-FFF2-40B4-BE49-F238E27FC236}">
                            <a16:creationId xmlns:a16="http://schemas.microsoft.com/office/drawing/2014/main" id="{8CF4503F-8137-E52C-EEB1-7D305C26D79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31" name="Oval 1007">
                        <a:extLst>
                          <a:ext uri="{FF2B5EF4-FFF2-40B4-BE49-F238E27FC236}">
                            <a16:creationId xmlns:a16="http://schemas.microsoft.com/office/drawing/2014/main" id="{B61FF21C-2D96-EEED-9B46-7E495389E61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18" name="Group 1008">
                      <a:extLst>
                        <a:ext uri="{FF2B5EF4-FFF2-40B4-BE49-F238E27FC236}">
                          <a16:creationId xmlns:a16="http://schemas.microsoft.com/office/drawing/2014/main" id="{693DA27C-DD51-A3E4-956F-29E63B8A3D2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6628" name="Oval 1009">
                        <a:extLst>
                          <a:ext uri="{FF2B5EF4-FFF2-40B4-BE49-F238E27FC236}">
                            <a16:creationId xmlns:a16="http://schemas.microsoft.com/office/drawing/2014/main" id="{E8D4D8A5-A38E-14C5-EBF6-2A446F7642F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29" name="Oval 1010">
                        <a:extLst>
                          <a:ext uri="{FF2B5EF4-FFF2-40B4-BE49-F238E27FC236}">
                            <a16:creationId xmlns:a16="http://schemas.microsoft.com/office/drawing/2014/main" id="{8091F582-DD63-8E3F-35E0-92E49718A9E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19" name="Group 1011">
                      <a:extLst>
                        <a:ext uri="{FF2B5EF4-FFF2-40B4-BE49-F238E27FC236}">
                          <a16:creationId xmlns:a16="http://schemas.microsoft.com/office/drawing/2014/main" id="{318EC12A-7D2F-77DF-562D-F0726D4F187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6626" name="Oval 1012">
                        <a:extLst>
                          <a:ext uri="{FF2B5EF4-FFF2-40B4-BE49-F238E27FC236}">
                            <a16:creationId xmlns:a16="http://schemas.microsoft.com/office/drawing/2014/main" id="{9D4827BE-6AAE-410F-06AA-BA51D818D99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27" name="Oval 1013">
                        <a:extLst>
                          <a:ext uri="{FF2B5EF4-FFF2-40B4-BE49-F238E27FC236}">
                            <a16:creationId xmlns:a16="http://schemas.microsoft.com/office/drawing/2014/main" id="{73CB7C29-2AEC-4F04-1FBF-771E7C631C0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20" name="Group 1014">
                      <a:extLst>
                        <a:ext uri="{FF2B5EF4-FFF2-40B4-BE49-F238E27FC236}">
                          <a16:creationId xmlns:a16="http://schemas.microsoft.com/office/drawing/2014/main" id="{7C180F4B-E863-5C94-A282-F37263FC281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6624" name="Oval 1015">
                        <a:extLst>
                          <a:ext uri="{FF2B5EF4-FFF2-40B4-BE49-F238E27FC236}">
                            <a16:creationId xmlns:a16="http://schemas.microsoft.com/office/drawing/2014/main" id="{89471724-40F4-6122-CB5C-61CF825DD76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25" name="Oval 1016">
                        <a:extLst>
                          <a:ext uri="{FF2B5EF4-FFF2-40B4-BE49-F238E27FC236}">
                            <a16:creationId xmlns:a16="http://schemas.microsoft.com/office/drawing/2014/main" id="{A7A0248A-5743-9D62-4808-F42C4C4A2C3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21" name="Group 1017">
                      <a:extLst>
                        <a:ext uri="{FF2B5EF4-FFF2-40B4-BE49-F238E27FC236}">
                          <a16:creationId xmlns:a16="http://schemas.microsoft.com/office/drawing/2014/main" id="{CA1160FA-BCB6-75E0-0CCA-6CC8DDF2110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6622" name="Oval 1018">
                        <a:extLst>
                          <a:ext uri="{FF2B5EF4-FFF2-40B4-BE49-F238E27FC236}">
                            <a16:creationId xmlns:a16="http://schemas.microsoft.com/office/drawing/2014/main" id="{F61B023D-DDD5-4821-F6D0-447D853B492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23" name="Oval 1019">
                        <a:extLst>
                          <a:ext uri="{FF2B5EF4-FFF2-40B4-BE49-F238E27FC236}">
                            <a16:creationId xmlns:a16="http://schemas.microsoft.com/office/drawing/2014/main" id="{12A2EBD9-7BDF-2A99-A9BB-29A6370829A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6597" name="Group 1020">
                    <a:extLst>
                      <a:ext uri="{FF2B5EF4-FFF2-40B4-BE49-F238E27FC236}">
                        <a16:creationId xmlns:a16="http://schemas.microsoft.com/office/drawing/2014/main" id="{97687A33-66BF-35EF-8B26-A98F27DEC65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6598" name="Group 1021">
                      <a:extLst>
                        <a:ext uri="{FF2B5EF4-FFF2-40B4-BE49-F238E27FC236}">
                          <a16:creationId xmlns:a16="http://schemas.microsoft.com/office/drawing/2014/main" id="{F80661C6-2B67-3A16-8D8B-D39A2DDEFA6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6614" name="Oval 1022">
                        <a:extLst>
                          <a:ext uri="{FF2B5EF4-FFF2-40B4-BE49-F238E27FC236}">
                            <a16:creationId xmlns:a16="http://schemas.microsoft.com/office/drawing/2014/main" id="{E3EAD6FD-3153-ADBC-7241-44C9D698E0E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15" name="Oval 1023">
                        <a:extLst>
                          <a:ext uri="{FF2B5EF4-FFF2-40B4-BE49-F238E27FC236}">
                            <a16:creationId xmlns:a16="http://schemas.microsoft.com/office/drawing/2014/main" id="{1013B0CB-4BEB-80A4-762F-54481539E5B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99" name="Group 1024">
                      <a:extLst>
                        <a:ext uri="{FF2B5EF4-FFF2-40B4-BE49-F238E27FC236}">
                          <a16:creationId xmlns:a16="http://schemas.microsoft.com/office/drawing/2014/main" id="{F350C212-D1D9-2B02-674E-2BA432CAD11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6612" name="Oval 1025">
                        <a:extLst>
                          <a:ext uri="{FF2B5EF4-FFF2-40B4-BE49-F238E27FC236}">
                            <a16:creationId xmlns:a16="http://schemas.microsoft.com/office/drawing/2014/main" id="{41CE20B7-108C-767C-D52E-022CCB1EE44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13" name="Oval 1026">
                        <a:extLst>
                          <a:ext uri="{FF2B5EF4-FFF2-40B4-BE49-F238E27FC236}">
                            <a16:creationId xmlns:a16="http://schemas.microsoft.com/office/drawing/2014/main" id="{EFDA031E-4819-0B21-73AF-DA2B5891C33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00" name="Group 1027">
                      <a:extLst>
                        <a:ext uri="{FF2B5EF4-FFF2-40B4-BE49-F238E27FC236}">
                          <a16:creationId xmlns:a16="http://schemas.microsoft.com/office/drawing/2014/main" id="{9ACFC882-72AB-666C-4FD4-C14F0C11AAB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6610" name="Oval 1028">
                        <a:extLst>
                          <a:ext uri="{FF2B5EF4-FFF2-40B4-BE49-F238E27FC236}">
                            <a16:creationId xmlns:a16="http://schemas.microsoft.com/office/drawing/2014/main" id="{9BAB0D96-FFB3-09A9-1F3C-2834F03E1F2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11" name="Oval 1029">
                        <a:extLst>
                          <a:ext uri="{FF2B5EF4-FFF2-40B4-BE49-F238E27FC236}">
                            <a16:creationId xmlns:a16="http://schemas.microsoft.com/office/drawing/2014/main" id="{D48F2A0D-80BE-057C-9A32-512AEFFBADF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01" name="Group 1030">
                      <a:extLst>
                        <a:ext uri="{FF2B5EF4-FFF2-40B4-BE49-F238E27FC236}">
                          <a16:creationId xmlns:a16="http://schemas.microsoft.com/office/drawing/2014/main" id="{B358A8B0-3796-B62F-98F8-6B037D41735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6608" name="Oval 1031">
                        <a:extLst>
                          <a:ext uri="{FF2B5EF4-FFF2-40B4-BE49-F238E27FC236}">
                            <a16:creationId xmlns:a16="http://schemas.microsoft.com/office/drawing/2014/main" id="{E63EDDF5-E74A-A3E3-23B8-5BA8C95736A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09" name="Oval 1032">
                        <a:extLst>
                          <a:ext uri="{FF2B5EF4-FFF2-40B4-BE49-F238E27FC236}">
                            <a16:creationId xmlns:a16="http://schemas.microsoft.com/office/drawing/2014/main" id="{8116A01F-A39F-8798-1972-34D7FF9EB70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02" name="Group 1033">
                      <a:extLst>
                        <a:ext uri="{FF2B5EF4-FFF2-40B4-BE49-F238E27FC236}">
                          <a16:creationId xmlns:a16="http://schemas.microsoft.com/office/drawing/2014/main" id="{DF6E18EB-8053-0EBC-8A5B-C15CA2EEDB7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6606" name="Oval 1034">
                        <a:extLst>
                          <a:ext uri="{FF2B5EF4-FFF2-40B4-BE49-F238E27FC236}">
                            <a16:creationId xmlns:a16="http://schemas.microsoft.com/office/drawing/2014/main" id="{D8328480-AFC6-3A2D-F9AD-8D7A131EED6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07" name="Oval 1035">
                        <a:extLst>
                          <a:ext uri="{FF2B5EF4-FFF2-40B4-BE49-F238E27FC236}">
                            <a16:creationId xmlns:a16="http://schemas.microsoft.com/office/drawing/2014/main" id="{2DF5C3A0-2C16-D050-C14D-0E8A38EF20E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603" name="Group 1036">
                      <a:extLst>
                        <a:ext uri="{FF2B5EF4-FFF2-40B4-BE49-F238E27FC236}">
                          <a16:creationId xmlns:a16="http://schemas.microsoft.com/office/drawing/2014/main" id="{41DD2C0D-7BD4-2EF8-8904-B440B3315EF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6604" name="Oval 1037">
                        <a:extLst>
                          <a:ext uri="{FF2B5EF4-FFF2-40B4-BE49-F238E27FC236}">
                            <a16:creationId xmlns:a16="http://schemas.microsoft.com/office/drawing/2014/main" id="{27B02259-42A8-9317-F3D1-AC94C6E9921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605" name="Oval 1038">
                        <a:extLst>
                          <a:ext uri="{FF2B5EF4-FFF2-40B4-BE49-F238E27FC236}">
                            <a16:creationId xmlns:a16="http://schemas.microsoft.com/office/drawing/2014/main" id="{CC970ECE-9031-F842-4A68-4A5173F266D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  <p:grpSp>
              <p:nvGrpSpPr>
                <p:cNvPr id="6475" name="Group 1039">
                  <a:extLst>
                    <a:ext uri="{FF2B5EF4-FFF2-40B4-BE49-F238E27FC236}">
                      <a16:creationId xmlns:a16="http://schemas.microsoft.com/office/drawing/2014/main" id="{BF0EC4E7-F125-C149-4715-009D0024EE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55" y="2025"/>
                  <a:ext cx="972" cy="95"/>
                  <a:chOff x="1821" y="1887"/>
                  <a:chExt cx="972" cy="95"/>
                </a:xfrm>
              </p:grpSpPr>
              <p:sp>
                <p:nvSpPr>
                  <p:cNvPr id="6556" name="AutoShape 1040">
                    <a:extLst>
                      <a:ext uri="{FF2B5EF4-FFF2-40B4-BE49-F238E27FC236}">
                        <a16:creationId xmlns:a16="http://schemas.microsoft.com/office/drawing/2014/main" id="{1A566400-94E3-467F-8C2C-67AE3BC52BF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557" name="Group 1041">
                    <a:extLst>
                      <a:ext uri="{FF2B5EF4-FFF2-40B4-BE49-F238E27FC236}">
                        <a16:creationId xmlns:a16="http://schemas.microsoft.com/office/drawing/2014/main" id="{4F1DA848-0545-8A1E-1B9E-F3740EB6458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6577" name="Group 1042">
                      <a:extLst>
                        <a:ext uri="{FF2B5EF4-FFF2-40B4-BE49-F238E27FC236}">
                          <a16:creationId xmlns:a16="http://schemas.microsoft.com/office/drawing/2014/main" id="{37C6056F-A713-144F-5601-879BB53B934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6593" name="Oval 1043">
                        <a:extLst>
                          <a:ext uri="{FF2B5EF4-FFF2-40B4-BE49-F238E27FC236}">
                            <a16:creationId xmlns:a16="http://schemas.microsoft.com/office/drawing/2014/main" id="{5CBE1E69-8424-FD89-3F1E-0D20D71D2FD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94" name="Oval 1044">
                        <a:extLst>
                          <a:ext uri="{FF2B5EF4-FFF2-40B4-BE49-F238E27FC236}">
                            <a16:creationId xmlns:a16="http://schemas.microsoft.com/office/drawing/2014/main" id="{DD4570E5-EF8E-8F60-2CD7-36BC02D115B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78" name="Group 1045">
                      <a:extLst>
                        <a:ext uri="{FF2B5EF4-FFF2-40B4-BE49-F238E27FC236}">
                          <a16:creationId xmlns:a16="http://schemas.microsoft.com/office/drawing/2014/main" id="{2E51EA74-B315-B72C-1FF7-B2B0E8BC68A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6591" name="Oval 1046">
                        <a:extLst>
                          <a:ext uri="{FF2B5EF4-FFF2-40B4-BE49-F238E27FC236}">
                            <a16:creationId xmlns:a16="http://schemas.microsoft.com/office/drawing/2014/main" id="{086B0084-BFC5-BCC1-ACF4-D19DF9FCEA7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92" name="Oval 1047">
                        <a:extLst>
                          <a:ext uri="{FF2B5EF4-FFF2-40B4-BE49-F238E27FC236}">
                            <a16:creationId xmlns:a16="http://schemas.microsoft.com/office/drawing/2014/main" id="{58BF1BE0-1D22-87F6-411B-A10C2393F40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79" name="Group 1048">
                      <a:extLst>
                        <a:ext uri="{FF2B5EF4-FFF2-40B4-BE49-F238E27FC236}">
                          <a16:creationId xmlns:a16="http://schemas.microsoft.com/office/drawing/2014/main" id="{27D294BC-B14D-A695-0105-5C7C6732B4C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6589" name="Oval 1049">
                        <a:extLst>
                          <a:ext uri="{FF2B5EF4-FFF2-40B4-BE49-F238E27FC236}">
                            <a16:creationId xmlns:a16="http://schemas.microsoft.com/office/drawing/2014/main" id="{39F5B721-ADC6-7A53-24CD-86F24B48341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90" name="Oval 1050">
                        <a:extLst>
                          <a:ext uri="{FF2B5EF4-FFF2-40B4-BE49-F238E27FC236}">
                            <a16:creationId xmlns:a16="http://schemas.microsoft.com/office/drawing/2014/main" id="{A9B83736-3516-B67A-7185-3336EE05E7D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80" name="Group 1051">
                      <a:extLst>
                        <a:ext uri="{FF2B5EF4-FFF2-40B4-BE49-F238E27FC236}">
                          <a16:creationId xmlns:a16="http://schemas.microsoft.com/office/drawing/2014/main" id="{990F8CDF-4A66-0BCE-2215-CA10066A4A6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6587" name="Oval 1052">
                        <a:extLst>
                          <a:ext uri="{FF2B5EF4-FFF2-40B4-BE49-F238E27FC236}">
                            <a16:creationId xmlns:a16="http://schemas.microsoft.com/office/drawing/2014/main" id="{423AE915-7C23-7193-3CD3-D719337F7D2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88" name="Oval 1053">
                        <a:extLst>
                          <a:ext uri="{FF2B5EF4-FFF2-40B4-BE49-F238E27FC236}">
                            <a16:creationId xmlns:a16="http://schemas.microsoft.com/office/drawing/2014/main" id="{135CDA0F-A706-4859-B479-02C0EA72AD8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81" name="Group 1054">
                      <a:extLst>
                        <a:ext uri="{FF2B5EF4-FFF2-40B4-BE49-F238E27FC236}">
                          <a16:creationId xmlns:a16="http://schemas.microsoft.com/office/drawing/2014/main" id="{5326E11C-505B-7546-A48D-BED4D34B9D4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6585" name="Oval 1055">
                        <a:extLst>
                          <a:ext uri="{FF2B5EF4-FFF2-40B4-BE49-F238E27FC236}">
                            <a16:creationId xmlns:a16="http://schemas.microsoft.com/office/drawing/2014/main" id="{57EAD8D9-2C9D-A650-476F-A418377DF27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86" name="Oval 1056">
                        <a:extLst>
                          <a:ext uri="{FF2B5EF4-FFF2-40B4-BE49-F238E27FC236}">
                            <a16:creationId xmlns:a16="http://schemas.microsoft.com/office/drawing/2014/main" id="{322FCBF9-5A9E-76F3-6634-814EE9FFCDC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82" name="Group 1057">
                      <a:extLst>
                        <a:ext uri="{FF2B5EF4-FFF2-40B4-BE49-F238E27FC236}">
                          <a16:creationId xmlns:a16="http://schemas.microsoft.com/office/drawing/2014/main" id="{0F4AF573-E4CB-738C-8E04-7AB581B9BBF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6583" name="Oval 1058">
                        <a:extLst>
                          <a:ext uri="{FF2B5EF4-FFF2-40B4-BE49-F238E27FC236}">
                            <a16:creationId xmlns:a16="http://schemas.microsoft.com/office/drawing/2014/main" id="{B2CFFC39-6943-FB10-2076-C9F2346D463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84" name="Oval 1059">
                        <a:extLst>
                          <a:ext uri="{FF2B5EF4-FFF2-40B4-BE49-F238E27FC236}">
                            <a16:creationId xmlns:a16="http://schemas.microsoft.com/office/drawing/2014/main" id="{CED62AC6-B3BB-82C0-6CB1-52045FFBE04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6558" name="Group 1060">
                    <a:extLst>
                      <a:ext uri="{FF2B5EF4-FFF2-40B4-BE49-F238E27FC236}">
                        <a16:creationId xmlns:a16="http://schemas.microsoft.com/office/drawing/2014/main" id="{BFF9DCC5-46F3-49D5-CE68-8C0A7A28477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6559" name="Group 1061">
                      <a:extLst>
                        <a:ext uri="{FF2B5EF4-FFF2-40B4-BE49-F238E27FC236}">
                          <a16:creationId xmlns:a16="http://schemas.microsoft.com/office/drawing/2014/main" id="{1E729BD8-1F8B-A527-BE07-CFF11D9DE88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6575" name="Oval 1062">
                        <a:extLst>
                          <a:ext uri="{FF2B5EF4-FFF2-40B4-BE49-F238E27FC236}">
                            <a16:creationId xmlns:a16="http://schemas.microsoft.com/office/drawing/2014/main" id="{7D9F4A74-33EE-8D1E-44F3-EB12E4E91EF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76" name="Oval 1063">
                        <a:extLst>
                          <a:ext uri="{FF2B5EF4-FFF2-40B4-BE49-F238E27FC236}">
                            <a16:creationId xmlns:a16="http://schemas.microsoft.com/office/drawing/2014/main" id="{F1C5B9F5-D893-B075-F85D-C4B25ABAA27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60" name="Group 1064">
                      <a:extLst>
                        <a:ext uri="{FF2B5EF4-FFF2-40B4-BE49-F238E27FC236}">
                          <a16:creationId xmlns:a16="http://schemas.microsoft.com/office/drawing/2014/main" id="{FEE63553-58EA-141B-4241-CF88A4361B0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6573" name="Oval 1065">
                        <a:extLst>
                          <a:ext uri="{FF2B5EF4-FFF2-40B4-BE49-F238E27FC236}">
                            <a16:creationId xmlns:a16="http://schemas.microsoft.com/office/drawing/2014/main" id="{DCF3B9AC-B989-AFA6-5059-9DEE49D4257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74" name="Oval 1066">
                        <a:extLst>
                          <a:ext uri="{FF2B5EF4-FFF2-40B4-BE49-F238E27FC236}">
                            <a16:creationId xmlns:a16="http://schemas.microsoft.com/office/drawing/2014/main" id="{6C4275FF-DB75-1488-A00D-F2A02843D30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61" name="Group 1067">
                      <a:extLst>
                        <a:ext uri="{FF2B5EF4-FFF2-40B4-BE49-F238E27FC236}">
                          <a16:creationId xmlns:a16="http://schemas.microsoft.com/office/drawing/2014/main" id="{E4F86825-D253-CA3B-74BB-7DFF1A9F376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6571" name="Oval 1068">
                        <a:extLst>
                          <a:ext uri="{FF2B5EF4-FFF2-40B4-BE49-F238E27FC236}">
                            <a16:creationId xmlns:a16="http://schemas.microsoft.com/office/drawing/2014/main" id="{7198A513-ABE4-27A7-D390-898CEAA4F6D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72" name="Oval 1069">
                        <a:extLst>
                          <a:ext uri="{FF2B5EF4-FFF2-40B4-BE49-F238E27FC236}">
                            <a16:creationId xmlns:a16="http://schemas.microsoft.com/office/drawing/2014/main" id="{5A6CAE32-AE65-4871-75A6-828E6DBFCC4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62" name="Group 1070">
                      <a:extLst>
                        <a:ext uri="{FF2B5EF4-FFF2-40B4-BE49-F238E27FC236}">
                          <a16:creationId xmlns:a16="http://schemas.microsoft.com/office/drawing/2014/main" id="{5C636DF9-4152-9648-E782-F31766FBAE3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6569" name="Oval 1071">
                        <a:extLst>
                          <a:ext uri="{FF2B5EF4-FFF2-40B4-BE49-F238E27FC236}">
                            <a16:creationId xmlns:a16="http://schemas.microsoft.com/office/drawing/2014/main" id="{E1896263-EF32-C376-E7CC-FD3A07C28BE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70" name="Oval 1072">
                        <a:extLst>
                          <a:ext uri="{FF2B5EF4-FFF2-40B4-BE49-F238E27FC236}">
                            <a16:creationId xmlns:a16="http://schemas.microsoft.com/office/drawing/2014/main" id="{208747A2-DCAC-0978-117D-421ADFAED93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63" name="Group 1073">
                      <a:extLst>
                        <a:ext uri="{FF2B5EF4-FFF2-40B4-BE49-F238E27FC236}">
                          <a16:creationId xmlns:a16="http://schemas.microsoft.com/office/drawing/2014/main" id="{5848483F-50A2-36C4-E1E1-43E2F1C2E34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6567" name="Oval 1074">
                        <a:extLst>
                          <a:ext uri="{FF2B5EF4-FFF2-40B4-BE49-F238E27FC236}">
                            <a16:creationId xmlns:a16="http://schemas.microsoft.com/office/drawing/2014/main" id="{07DE39EF-D286-CEE0-C61E-AE1E97FDD26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68" name="Oval 1075">
                        <a:extLst>
                          <a:ext uri="{FF2B5EF4-FFF2-40B4-BE49-F238E27FC236}">
                            <a16:creationId xmlns:a16="http://schemas.microsoft.com/office/drawing/2014/main" id="{6E2DBCAF-A4F7-5B45-9F60-84423E977C2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64" name="Group 1076">
                      <a:extLst>
                        <a:ext uri="{FF2B5EF4-FFF2-40B4-BE49-F238E27FC236}">
                          <a16:creationId xmlns:a16="http://schemas.microsoft.com/office/drawing/2014/main" id="{660A16C4-A945-F6EF-E547-2273C6C27C0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6565" name="Oval 1077">
                        <a:extLst>
                          <a:ext uri="{FF2B5EF4-FFF2-40B4-BE49-F238E27FC236}">
                            <a16:creationId xmlns:a16="http://schemas.microsoft.com/office/drawing/2014/main" id="{15C3C6AD-F29C-27F6-177C-E1359637C94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66" name="Oval 1078">
                        <a:extLst>
                          <a:ext uri="{FF2B5EF4-FFF2-40B4-BE49-F238E27FC236}">
                            <a16:creationId xmlns:a16="http://schemas.microsoft.com/office/drawing/2014/main" id="{9CB1DDE2-364F-9546-598D-8E76F8F65AF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  <p:grpSp>
              <p:nvGrpSpPr>
                <p:cNvPr id="6476" name="Group 1079">
                  <a:extLst>
                    <a:ext uri="{FF2B5EF4-FFF2-40B4-BE49-F238E27FC236}">
                      <a16:creationId xmlns:a16="http://schemas.microsoft.com/office/drawing/2014/main" id="{157DD660-8587-0236-5672-365927914BF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55" y="2121"/>
                  <a:ext cx="972" cy="95"/>
                  <a:chOff x="1821" y="1887"/>
                  <a:chExt cx="972" cy="95"/>
                </a:xfrm>
              </p:grpSpPr>
              <p:sp>
                <p:nvSpPr>
                  <p:cNvPr id="6517" name="AutoShape 1080">
                    <a:extLst>
                      <a:ext uri="{FF2B5EF4-FFF2-40B4-BE49-F238E27FC236}">
                        <a16:creationId xmlns:a16="http://schemas.microsoft.com/office/drawing/2014/main" id="{881DB67E-432D-905C-B5B9-1CDC48E6070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518" name="Group 1081">
                    <a:extLst>
                      <a:ext uri="{FF2B5EF4-FFF2-40B4-BE49-F238E27FC236}">
                        <a16:creationId xmlns:a16="http://schemas.microsoft.com/office/drawing/2014/main" id="{94ADE8FD-C307-0208-F44A-B75E713C159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6538" name="Group 1082">
                      <a:extLst>
                        <a:ext uri="{FF2B5EF4-FFF2-40B4-BE49-F238E27FC236}">
                          <a16:creationId xmlns:a16="http://schemas.microsoft.com/office/drawing/2014/main" id="{C8B68B72-6726-07D5-E3E0-39754C622B5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6554" name="Oval 1083">
                        <a:extLst>
                          <a:ext uri="{FF2B5EF4-FFF2-40B4-BE49-F238E27FC236}">
                            <a16:creationId xmlns:a16="http://schemas.microsoft.com/office/drawing/2014/main" id="{CC51672D-DA94-229C-97C8-2D8E1B1F8CD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55" name="Oval 1084">
                        <a:extLst>
                          <a:ext uri="{FF2B5EF4-FFF2-40B4-BE49-F238E27FC236}">
                            <a16:creationId xmlns:a16="http://schemas.microsoft.com/office/drawing/2014/main" id="{E45423A0-1407-D27E-A85B-92D0A2D650B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39" name="Group 1085">
                      <a:extLst>
                        <a:ext uri="{FF2B5EF4-FFF2-40B4-BE49-F238E27FC236}">
                          <a16:creationId xmlns:a16="http://schemas.microsoft.com/office/drawing/2014/main" id="{5C1EDC3F-CECC-CA21-C457-93536D928F3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6552" name="Oval 1086">
                        <a:extLst>
                          <a:ext uri="{FF2B5EF4-FFF2-40B4-BE49-F238E27FC236}">
                            <a16:creationId xmlns:a16="http://schemas.microsoft.com/office/drawing/2014/main" id="{DD78E289-4DB4-B52B-17A7-851B8DFDC5D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53" name="Oval 1087">
                        <a:extLst>
                          <a:ext uri="{FF2B5EF4-FFF2-40B4-BE49-F238E27FC236}">
                            <a16:creationId xmlns:a16="http://schemas.microsoft.com/office/drawing/2014/main" id="{D7004494-F2DD-ACB3-7D83-7FB554CDDAD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40" name="Group 1088">
                      <a:extLst>
                        <a:ext uri="{FF2B5EF4-FFF2-40B4-BE49-F238E27FC236}">
                          <a16:creationId xmlns:a16="http://schemas.microsoft.com/office/drawing/2014/main" id="{4FDEAF84-4C5D-BFF2-C582-25B4AF758B0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6550" name="Oval 1089">
                        <a:extLst>
                          <a:ext uri="{FF2B5EF4-FFF2-40B4-BE49-F238E27FC236}">
                            <a16:creationId xmlns:a16="http://schemas.microsoft.com/office/drawing/2014/main" id="{36FA96F0-51A9-3DF1-1208-B69C5041CE9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51" name="Oval 1090">
                        <a:extLst>
                          <a:ext uri="{FF2B5EF4-FFF2-40B4-BE49-F238E27FC236}">
                            <a16:creationId xmlns:a16="http://schemas.microsoft.com/office/drawing/2014/main" id="{09AA3BFA-C74D-8E7E-CFC9-0B1BD4D3D6D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41" name="Group 1091">
                      <a:extLst>
                        <a:ext uri="{FF2B5EF4-FFF2-40B4-BE49-F238E27FC236}">
                          <a16:creationId xmlns:a16="http://schemas.microsoft.com/office/drawing/2014/main" id="{DC5B305B-F112-4227-43B0-EAE535D9D30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6548" name="Oval 1092">
                        <a:extLst>
                          <a:ext uri="{FF2B5EF4-FFF2-40B4-BE49-F238E27FC236}">
                            <a16:creationId xmlns:a16="http://schemas.microsoft.com/office/drawing/2014/main" id="{27A4079C-9AD6-92BE-45B1-43DE6C3A640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49" name="Oval 1093">
                        <a:extLst>
                          <a:ext uri="{FF2B5EF4-FFF2-40B4-BE49-F238E27FC236}">
                            <a16:creationId xmlns:a16="http://schemas.microsoft.com/office/drawing/2014/main" id="{1DCE9E97-BC32-7B8F-EA73-08C37D40572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42" name="Group 1094">
                      <a:extLst>
                        <a:ext uri="{FF2B5EF4-FFF2-40B4-BE49-F238E27FC236}">
                          <a16:creationId xmlns:a16="http://schemas.microsoft.com/office/drawing/2014/main" id="{B98D0B46-B383-AF37-48BB-8CB49008BEA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6546" name="Oval 1095">
                        <a:extLst>
                          <a:ext uri="{FF2B5EF4-FFF2-40B4-BE49-F238E27FC236}">
                            <a16:creationId xmlns:a16="http://schemas.microsoft.com/office/drawing/2014/main" id="{841F93B9-ED38-BBA2-81F5-0BC0DFB0351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47" name="Oval 1096">
                        <a:extLst>
                          <a:ext uri="{FF2B5EF4-FFF2-40B4-BE49-F238E27FC236}">
                            <a16:creationId xmlns:a16="http://schemas.microsoft.com/office/drawing/2014/main" id="{210899BF-E25D-0BFB-8D6A-6B338165E23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43" name="Group 1097">
                      <a:extLst>
                        <a:ext uri="{FF2B5EF4-FFF2-40B4-BE49-F238E27FC236}">
                          <a16:creationId xmlns:a16="http://schemas.microsoft.com/office/drawing/2014/main" id="{040B8E65-94AC-68D6-B50A-56308D99820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6544" name="Oval 1098">
                        <a:extLst>
                          <a:ext uri="{FF2B5EF4-FFF2-40B4-BE49-F238E27FC236}">
                            <a16:creationId xmlns:a16="http://schemas.microsoft.com/office/drawing/2014/main" id="{921474E2-F156-3BCC-83FC-F564CD82E83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45" name="Oval 1099">
                        <a:extLst>
                          <a:ext uri="{FF2B5EF4-FFF2-40B4-BE49-F238E27FC236}">
                            <a16:creationId xmlns:a16="http://schemas.microsoft.com/office/drawing/2014/main" id="{A7D66123-2D5F-A1B6-675C-2C5D44DD9AB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6519" name="Group 1100">
                    <a:extLst>
                      <a:ext uri="{FF2B5EF4-FFF2-40B4-BE49-F238E27FC236}">
                        <a16:creationId xmlns:a16="http://schemas.microsoft.com/office/drawing/2014/main" id="{25637B0F-4F27-E341-EDA8-8F0EF2C1F1F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6520" name="Group 1101">
                      <a:extLst>
                        <a:ext uri="{FF2B5EF4-FFF2-40B4-BE49-F238E27FC236}">
                          <a16:creationId xmlns:a16="http://schemas.microsoft.com/office/drawing/2014/main" id="{2A7FF175-6FEB-B346-1E27-13EF6AB41C3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6536" name="Oval 1102">
                        <a:extLst>
                          <a:ext uri="{FF2B5EF4-FFF2-40B4-BE49-F238E27FC236}">
                            <a16:creationId xmlns:a16="http://schemas.microsoft.com/office/drawing/2014/main" id="{804430B3-54EC-CFC9-CCC5-C68C28610B5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37" name="Oval 1103">
                        <a:extLst>
                          <a:ext uri="{FF2B5EF4-FFF2-40B4-BE49-F238E27FC236}">
                            <a16:creationId xmlns:a16="http://schemas.microsoft.com/office/drawing/2014/main" id="{3767EF22-D19C-C54E-4D85-DF0707B23D9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21" name="Group 1104">
                      <a:extLst>
                        <a:ext uri="{FF2B5EF4-FFF2-40B4-BE49-F238E27FC236}">
                          <a16:creationId xmlns:a16="http://schemas.microsoft.com/office/drawing/2014/main" id="{EEAABCB5-7081-06D8-1D80-C37E44F26DF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6534" name="Oval 1105">
                        <a:extLst>
                          <a:ext uri="{FF2B5EF4-FFF2-40B4-BE49-F238E27FC236}">
                            <a16:creationId xmlns:a16="http://schemas.microsoft.com/office/drawing/2014/main" id="{9D9CF056-BC47-6A7C-C636-944604B2F86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35" name="Oval 1106">
                        <a:extLst>
                          <a:ext uri="{FF2B5EF4-FFF2-40B4-BE49-F238E27FC236}">
                            <a16:creationId xmlns:a16="http://schemas.microsoft.com/office/drawing/2014/main" id="{76E94D37-310A-DE03-DE9B-A42EF4BF266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22" name="Group 1107">
                      <a:extLst>
                        <a:ext uri="{FF2B5EF4-FFF2-40B4-BE49-F238E27FC236}">
                          <a16:creationId xmlns:a16="http://schemas.microsoft.com/office/drawing/2014/main" id="{27C93090-AC7E-87AA-93FA-1A0B349AD32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6532" name="Oval 1108">
                        <a:extLst>
                          <a:ext uri="{FF2B5EF4-FFF2-40B4-BE49-F238E27FC236}">
                            <a16:creationId xmlns:a16="http://schemas.microsoft.com/office/drawing/2014/main" id="{0FE4049D-EDBF-E173-DCA5-901898BD721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33" name="Oval 1109">
                        <a:extLst>
                          <a:ext uri="{FF2B5EF4-FFF2-40B4-BE49-F238E27FC236}">
                            <a16:creationId xmlns:a16="http://schemas.microsoft.com/office/drawing/2014/main" id="{9F46E3C7-D5B5-8371-BE09-90C4507E262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23" name="Group 1110">
                      <a:extLst>
                        <a:ext uri="{FF2B5EF4-FFF2-40B4-BE49-F238E27FC236}">
                          <a16:creationId xmlns:a16="http://schemas.microsoft.com/office/drawing/2014/main" id="{4CED6729-7AA5-98A2-7287-49DE7392060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6530" name="Oval 1111">
                        <a:extLst>
                          <a:ext uri="{FF2B5EF4-FFF2-40B4-BE49-F238E27FC236}">
                            <a16:creationId xmlns:a16="http://schemas.microsoft.com/office/drawing/2014/main" id="{60D53B91-17C0-8920-11EA-F843F3E28F5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31" name="Oval 1112">
                        <a:extLst>
                          <a:ext uri="{FF2B5EF4-FFF2-40B4-BE49-F238E27FC236}">
                            <a16:creationId xmlns:a16="http://schemas.microsoft.com/office/drawing/2014/main" id="{E9CB6096-E964-819B-EB91-E2F631821A7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24" name="Group 1113">
                      <a:extLst>
                        <a:ext uri="{FF2B5EF4-FFF2-40B4-BE49-F238E27FC236}">
                          <a16:creationId xmlns:a16="http://schemas.microsoft.com/office/drawing/2014/main" id="{B6736133-3969-F478-F7D8-35299F8EC80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6528" name="Oval 1114">
                        <a:extLst>
                          <a:ext uri="{FF2B5EF4-FFF2-40B4-BE49-F238E27FC236}">
                            <a16:creationId xmlns:a16="http://schemas.microsoft.com/office/drawing/2014/main" id="{8841C6DB-8E6C-18BE-304F-46AE999E0D7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29" name="Oval 1115">
                        <a:extLst>
                          <a:ext uri="{FF2B5EF4-FFF2-40B4-BE49-F238E27FC236}">
                            <a16:creationId xmlns:a16="http://schemas.microsoft.com/office/drawing/2014/main" id="{A56D93C3-BDC4-8C7D-A052-A588F9EF38D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25" name="Group 1116">
                      <a:extLst>
                        <a:ext uri="{FF2B5EF4-FFF2-40B4-BE49-F238E27FC236}">
                          <a16:creationId xmlns:a16="http://schemas.microsoft.com/office/drawing/2014/main" id="{5E08F493-6DC7-7D3F-5AF9-0F31F480C0B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6526" name="Oval 1117">
                        <a:extLst>
                          <a:ext uri="{FF2B5EF4-FFF2-40B4-BE49-F238E27FC236}">
                            <a16:creationId xmlns:a16="http://schemas.microsoft.com/office/drawing/2014/main" id="{1D3CA7E0-172B-8111-34D9-0A8E64F5187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27" name="Oval 1118">
                        <a:extLst>
                          <a:ext uri="{FF2B5EF4-FFF2-40B4-BE49-F238E27FC236}">
                            <a16:creationId xmlns:a16="http://schemas.microsoft.com/office/drawing/2014/main" id="{6719288A-53F0-961D-EB91-A229194BE8E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  <p:grpSp>
              <p:nvGrpSpPr>
                <p:cNvPr id="6477" name="Group 1119">
                  <a:extLst>
                    <a:ext uri="{FF2B5EF4-FFF2-40B4-BE49-F238E27FC236}">
                      <a16:creationId xmlns:a16="http://schemas.microsoft.com/office/drawing/2014/main" id="{CC198EDE-56EF-5E0B-B28F-C41F450A2D5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761" y="2217"/>
                  <a:ext cx="972" cy="95"/>
                  <a:chOff x="1821" y="1887"/>
                  <a:chExt cx="972" cy="95"/>
                </a:xfrm>
              </p:grpSpPr>
              <p:sp>
                <p:nvSpPr>
                  <p:cNvPr id="6478" name="AutoShape 1120">
                    <a:extLst>
                      <a:ext uri="{FF2B5EF4-FFF2-40B4-BE49-F238E27FC236}">
                        <a16:creationId xmlns:a16="http://schemas.microsoft.com/office/drawing/2014/main" id="{057BC740-1CBA-690E-0D5E-B65CED8F12D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1" y="1887"/>
                    <a:ext cx="972" cy="95"/>
                  </a:xfrm>
                  <a:prstGeom prst="roundRect">
                    <a:avLst>
                      <a:gd name="adj" fmla="val 50000"/>
                    </a:avLst>
                  </a:prstGeom>
                  <a:gradFill rotWithShape="0">
                    <a:gsLst>
                      <a:gs pos="0">
                        <a:srgbClr val="B2B2B2"/>
                      </a:gs>
                      <a:gs pos="50000">
                        <a:srgbClr val="FFFFFF"/>
                      </a:gs>
                      <a:gs pos="100000">
                        <a:srgbClr val="B2B2B2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479" name="Group 1121">
                    <a:extLst>
                      <a:ext uri="{FF2B5EF4-FFF2-40B4-BE49-F238E27FC236}">
                        <a16:creationId xmlns:a16="http://schemas.microsoft.com/office/drawing/2014/main" id="{F2E61EF5-CA34-3541-9FD0-E81E870D325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34" y="1896"/>
                    <a:ext cx="472" cy="82"/>
                    <a:chOff x="4330" y="1755"/>
                    <a:chExt cx="472" cy="82"/>
                  </a:xfrm>
                </p:grpSpPr>
                <p:grpSp>
                  <p:nvGrpSpPr>
                    <p:cNvPr id="6499" name="Group 1122">
                      <a:extLst>
                        <a:ext uri="{FF2B5EF4-FFF2-40B4-BE49-F238E27FC236}">
                          <a16:creationId xmlns:a16="http://schemas.microsoft.com/office/drawing/2014/main" id="{95BDA76A-198D-C18C-B162-B49467C2236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330" y="1756"/>
                      <a:ext cx="77" cy="80"/>
                      <a:chOff x="4330" y="1756"/>
                      <a:chExt cx="77" cy="80"/>
                    </a:xfrm>
                  </p:grpSpPr>
                  <p:sp>
                    <p:nvSpPr>
                      <p:cNvPr id="6515" name="Oval 1123">
                        <a:extLst>
                          <a:ext uri="{FF2B5EF4-FFF2-40B4-BE49-F238E27FC236}">
                            <a16:creationId xmlns:a16="http://schemas.microsoft.com/office/drawing/2014/main" id="{0E45C846-E7BB-64BC-9393-782386FDA81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0" y="1756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16" name="Oval 1124">
                        <a:extLst>
                          <a:ext uri="{FF2B5EF4-FFF2-40B4-BE49-F238E27FC236}">
                            <a16:creationId xmlns:a16="http://schemas.microsoft.com/office/drawing/2014/main" id="{D001042F-A06A-86DB-0006-50F33CE6D19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49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00" name="Group 1125">
                      <a:extLst>
                        <a:ext uri="{FF2B5EF4-FFF2-40B4-BE49-F238E27FC236}">
                          <a16:creationId xmlns:a16="http://schemas.microsoft.com/office/drawing/2014/main" id="{5475D50E-C088-70D7-83D9-CF2AD7216CA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06" y="1757"/>
                      <a:ext cx="78" cy="79"/>
                      <a:chOff x="4406" y="1757"/>
                      <a:chExt cx="78" cy="79"/>
                    </a:xfrm>
                  </p:grpSpPr>
                  <p:sp>
                    <p:nvSpPr>
                      <p:cNvPr id="6513" name="Oval 1126">
                        <a:extLst>
                          <a:ext uri="{FF2B5EF4-FFF2-40B4-BE49-F238E27FC236}">
                            <a16:creationId xmlns:a16="http://schemas.microsoft.com/office/drawing/2014/main" id="{F3489A18-7F3E-E289-6C63-5671A72939E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06" y="1757"/>
                        <a:ext cx="78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14" name="Oval 1127">
                        <a:extLst>
                          <a:ext uri="{FF2B5EF4-FFF2-40B4-BE49-F238E27FC236}">
                            <a16:creationId xmlns:a16="http://schemas.microsoft.com/office/drawing/2014/main" id="{2D89E339-B047-F033-2131-F5D2076BD6B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28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01" name="Group 1128">
                      <a:extLst>
                        <a:ext uri="{FF2B5EF4-FFF2-40B4-BE49-F238E27FC236}">
                          <a16:creationId xmlns:a16="http://schemas.microsoft.com/office/drawing/2014/main" id="{13C3EE46-7154-1FE6-97AE-92AD755D484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84" y="1755"/>
                      <a:ext cx="78" cy="80"/>
                      <a:chOff x="4484" y="1755"/>
                      <a:chExt cx="78" cy="80"/>
                    </a:xfrm>
                  </p:grpSpPr>
                  <p:sp>
                    <p:nvSpPr>
                      <p:cNvPr id="6511" name="Oval 1129">
                        <a:extLst>
                          <a:ext uri="{FF2B5EF4-FFF2-40B4-BE49-F238E27FC236}">
                            <a16:creationId xmlns:a16="http://schemas.microsoft.com/office/drawing/2014/main" id="{29A53B14-8137-663A-0A2E-76D05299C15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8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12" name="Oval 1130">
                        <a:extLst>
                          <a:ext uri="{FF2B5EF4-FFF2-40B4-BE49-F238E27FC236}">
                            <a16:creationId xmlns:a16="http://schemas.microsoft.com/office/drawing/2014/main" id="{CC5EDCB0-AB81-17A0-EB92-6B02D413B5A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06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02" name="Group 1131">
                      <a:extLst>
                        <a:ext uri="{FF2B5EF4-FFF2-40B4-BE49-F238E27FC236}">
                          <a16:creationId xmlns:a16="http://schemas.microsoft.com/office/drawing/2014/main" id="{B59DE847-2A3E-609D-CF9E-6859DA5DA51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564" y="1755"/>
                      <a:ext cx="77" cy="80"/>
                      <a:chOff x="4564" y="1755"/>
                      <a:chExt cx="77" cy="80"/>
                    </a:xfrm>
                  </p:grpSpPr>
                  <p:sp>
                    <p:nvSpPr>
                      <p:cNvPr id="6509" name="Oval 1132">
                        <a:extLst>
                          <a:ext uri="{FF2B5EF4-FFF2-40B4-BE49-F238E27FC236}">
                            <a16:creationId xmlns:a16="http://schemas.microsoft.com/office/drawing/2014/main" id="{27602C80-2F7C-46A2-DE88-AB74BCA8594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64" y="1755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10" name="Oval 1133">
                        <a:extLst>
                          <a:ext uri="{FF2B5EF4-FFF2-40B4-BE49-F238E27FC236}">
                            <a16:creationId xmlns:a16="http://schemas.microsoft.com/office/drawing/2014/main" id="{69A0A33C-82B9-B5E7-5B39-047311555AD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584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03" name="Group 1134">
                      <a:extLst>
                        <a:ext uri="{FF2B5EF4-FFF2-40B4-BE49-F238E27FC236}">
                          <a16:creationId xmlns:a16="http://schemas.microsoft.com/office/drawing/2014/main" id="{0782AC8E-49CD-475B-45AF-CAEC0D8CECA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644" y="1757"/>
                      <a:ext cx="78" cy="80"/>
                      <a:chOff x="4644" y="1757"/>
                      <a:chExt cx="78" cy="80"/>
                    </a:xfrm>
                  </p:grpSpPr>
                  <p:sp>
                    <p:nvSpPr>
                      <p:cNvPr id="6507" name="Oval 1135">
                        <a:extLst>
                          <a:ext uri="{FF2B5EF4-FFF2-40B4-BE49-F238E27FC236}">
                            <a16:creationId xmlns:a16="http://schemas.microsoft.com/office/drawing/2014/main" id="{B7DCB57E-0942-4B82-5302-FD82D8514B2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44" y="1757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08" name="Oval 1136">
                        <a:extLst>
                          <a:ext uri="{FF2B5EF4-FFF2-40B4-BE49-F238E27FC236}">
                            <a16:creationId xmlns:a16="http://schemas.microsoft.com/office/drawing/2014/main" id="{D8129694-DB71-27EC-9DAD-F41FB554787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665" y="1777"/>
                        <a:ext cx="38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504" name="Group 1137">
                      <a:extLst>
                        <a:ext uri="{FF2B5EF4-FFF2-40B4-BE49-F238E27FC236}">
                          <a16:creationId xmlns:a16="http://schemas.microsoft.com/office/drawing/2014/main" id="{6411CADF-4164-7A12-0A31-4333641B3FD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724" y="1755"/>
                      <a:ext cx="78" cy="80"/>
                      <a:chOff x="4724" y="1755"/>
                      <a:chExt cx="78" cy="80"/>
                    </a:xfrm>
                  </p:grpSpPr>
                  <p:sp>
                    <p:nvSpPr>
                      <p:cNvPr id="6505" name="Oval 1138">
                        <a:extLst>
                          <a:ext uri="{FF2B5EF4-FFF2-40B4-BE49-F238E27FC236}">
                            <a16:creationId xmlns:a16="http://schemas.microsoft.com/office/drawing/2014/main" id="{3EA53AE1-6A5A-F37F-332B-72C76FC0070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2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506" name="Oval 1139">
                        <a:extLst>
                          <a:ext uri="{FF2B5EF4-FFF2-40B4-BE49-F238E27FC236}">
                            <a16:creationId xmlns:a16="http://schemas.microsoft.com/office/drawing/2014/main" id="{31E9D1BB-F76E-5E72-B937-DC827AE52F2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743" y="1777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  <p:grpSp>
                <p:nvGrpSpPr>
                  <p:cNvPr id="6480" name="Group 1140">
                    <a:extLst>
                      <a:ext uri="{FF2B5EF4-FFF2-40B4-BE49-F238E27FC236}">
                        <a16:creationId xmlns:a16="http://schemas.microsoft.com/office/drawing/2014/main" id="{3C794415-DB1F-AC6E-7DB9-205D2BE8A1D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rot="10800000">
                    <a:off x="2312" y="1895"/>
                    <a:ext cx="472" cy="82"/>
                    <a:chOff x="4814" y="1754"/>
                    <a:chExt cx="472" cy="82"/>
                  </a:xfrm>
                </p:grpSpPr>
                <p:grpSp>
                  <p:nvGrpSpPr>
                    <p:cNvPr id="6481" name="Group 1141">
                      <a:extLst>
                        <a:ext uri="{FF2B5EF4-FFF2-40B4-BE49-F238E27FC236}">
                          <a16:creationId xmlns:a16="http://schemas.microsoft.com/office/drawing/2014/main" id="{3DC98453-270D-F13D-698C-EF3271F8489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14" y="1755"/>
                      <a:ext cx="78" cy="80"/>
                      <a:chOff x="4814" y="1755"/>
                      <a:chExt cx="78" cy="80"/>
                    </a:xfrm>
                  </p:grpSpPr>
                  <p:sp>
                    <p:nvSpPr>
                      <p:cNvPr id="6497" name="Oval 1142">
                        <a:extLst>
                          <a:ext uri="{FF2B5EF4-FFF2-40B4-BE49-F238E27FC236}">
                            <a16:creationId xmlns:a16="http://schemas.microsoft.com/office/drawing/2014/main" id="{5B1A231A-BD2A-AB09-6655-18A82062DAE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14" y="1755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00FF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498" name="Oval 1143">
                        <a:extLst>
                          <a:ext uri="{FF2B5EF4-FFF2-40B4-BE49-F238E27FC236}">
                            <a16:creationId xmlns:a16="http://schemas.microsoft.com/office/drawing/2014/main" id="{61B410CE-C57B-F9F1-4832-64136E09E38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33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482" name="Group 1144">
                      <a:extLst>
                        <a:ext uri="{FF2B5EF4-FFF2-40B4-BE49-F238E27FC236}">
                          <a16:creationId xmlns:a16="http://schemas.microsoft.com/office/drawing/2014/main" id="{A2A54996-0BCA-249A-E7FA-1FFBEA4DD41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891" y="1756"/>
                      <a:ext cx="77" cy="79"/>
                      <a:chOff x="4891" y="1756"/>
                      <a:chExt cx="77" cy="79"/>
                    </a:xfrm>
                  </p:grpSpPr>
                  <p:sp>
                    <p:nvSpPr>
                      <p:cNvPr id="6495" name="Oval 1145">
                        <a:extLst>
                          <a:ext uri="{FF2B5EF4-FFF2-40B4-BE49-F238E27FC236}">
                            <a16:creationId xmlns:a16="http://schemas.microsoft.com/office/drawing/2014/main" id="{7D46EE7E-05C5-4CF1-3F08-B0E2A4E3A62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891" y="1756"/>
                        <a:ext cx="77" cy="79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99CC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496" name="Oval 1146">
                        <a:extLst>
                          <a:ext uri="{FF2B5EF4-FFF2-40B4-BE49-F238E27FC236}">
                            <a16:creationId xmlns:a16="http://schemas.microsoft.com/office/drawing/2014/main" id="{6D7C22B8-00C6-5A54-EA21-68E17AF7AB9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12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483" name="Group 1147">
                      <a:extLst>
                        <a:ext uri="{FF2B5EF4-FFF2-40B4-BE49-F238E27FC236}">
                          <a16:creationId xmlns:a16="http://schemas.microsoft.com/office/drawing/2014/main" id="{A75D4097-7927-6665-9DEE-E1DF75910D0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968" y="1754"/>
                      <a:ext cx="78" cy="80"/>
                      <a:chOff x="4968" y="1754"/>
                      <a:chExt cx="78" cy="80"/>
                    </a:xfrm>
                  </p:grpSpPr>
                  <p:sp>
                    <p:nvSpPr>
                      <p:cNvPr id="6493" name="Oval 1148">
                        <a:extLst>
                          <a:ext uri="{FF2B5EF4-FFF2-40B4-BE49-F238E27FC236}">
                            <a16:creationId xmlns:a16="http://schemas.microsoft.com/office/drawing/2014/main" id="{2BC728FF-1A0F-A7B2-8E65-29DA6401534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6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9336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494" name="Oval 1149">
                        <a:extLst>
                          <a:ext uri="{FF2B5EF4-FFF2-40B4-BE49-F238E27FC236}">
                            <a16:creationId xmlns:a16="http://schemas.microsoft.com/office/drawing/2014/main" id="{46206F8C-FA5F-9667-FFB1-B2025AF3B84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98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484" name="Group 1150">
                      <a:extLst>
                        <a:ext uri="{FF2B5EF4-FFF2-40B4-BE49-F238E27FC236}">
                          <a16:creationId xmlns:a16="http://schemas.microsoft.com/office/drawing/2014/main" id="{EDDE8B16-FEE6-A1A1-3148-1BBE55CAA4E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050" y="1754"/>
                      <a:ext cx="77" cy="80"/>
                      <a:chOff x="5050" y="1754"/>
                      <a:chExt cx="77" cy="80"/>
                    </a:xfrm>
                  </p:grpSpPr>
                  <p:sp>
                    <p:nvSpPr>
                      <p:cNvPr id="6491" name="Oval 1151">
                        <a:extLst>
                          <a:ext uri="{FF2B5EF4-FFF2-40B4-BE49-F238E27FC236}">
                            <a16:creationId xmlns:a16="http://schemas.microsoft.com/office/drawing/2014/main" id="{D2CE4FB4-0E89-7B6C-DDB5-F87BD1292AE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50" y="1754"/>
                        <a:ext cx="77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FF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492" name="Oval 1152">
                        <a:extLst>
                          <a:ext uri="{FF2B5EF4-FFF2-40B4-BE49-F238E27FC236}">
                            <a16:creationId xmlns:a16="http://schemas.microsoft.com/office/drawing/2014/main" id="{9D5CD927-2C2F-F1AF-22D8-C5558DA7F1E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06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485" name="Group 1153">
                      <a:extLst>
                        <a:ext uri="{FF2B5EF4-FFF2-40B4-BE49-F238E27FC236}">
                          <a16:creationId xmlns:a16="http://schemas.microsoft.com/office/drawing/2014/main" id="{32F34075-FBCB-7CED-F4AE-7718E0D5011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128" y="1756"/>
                      <a:ext cx="78" cy="80"/>
                      <a:chOff x="5128" y="1756"/>
                      <a:chExt cx="78" cy="80"/>
                    </a:xfrm>
                  </p:grpSpPr>
                  <p:sp>
                    <p:nvSpPr>
                      <p:cNvPr id="6489" name="Oval 1154">
                        <a:extLst>
                          <a:ext uri="{FF2B5EF4-FFF2-40B4-BE49-F238E27FC236}">
                            <a16:creationId xmlns:a16="http://schemas.microsoft.com/office/drawing/2014/main" id="{3A5847E9-D7A3-0FD0-1CEB-1A7DB07E701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28" y="1756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80808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490" name="Oval 1155">
                        <a:extLst>
                          <a:ext uri="{FF2B5EF4-FFF2-40B4-BE49-F238E27FC236}">
                            <a16:creationId xmlns:a16="http://schemas.microsoft.com/office/drawing/2014/main" id="{3A15BB54-8D23-FC0F-7E17-A066D016D9B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149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486" name="Group 1156">
                      <a:extLst>
                        <a:ext uri="{FF2B5EF4-FFF2-40B4-BE49-F238E27FC236}">
                          <a16:creationId xmlns:a16="http://schemas.microsoft.com/office/drawing/2014/main" id="{CD1056E9-7AA9-7C96-3D4D-4D3A1D0F23C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208" y="1754"/>
                      <a:ext cx="78" cy="80"/>
                      <a:chOff x="5208" y="1754"/>
                      <a:chExt cx="78" cy="80"/>
                    </a:xfrm>
                  </p:grpSpPr>
                  <p:sp>
                    <p:nvSpPr>
                      <p:cNvPr id="6487" name="Oval 1157">
                        <a:extLst>
                          <a:ext uri="{FF2B5EF4-FFF2-40B4-BE49-F238E27FC236}">
                            <a16:creationId xmlns:a16="http://schemas.microsoft.com/office/drawing/2014/main" id="{81AA44FF-D0FB-971C-D0C8-7FF65D2D1E7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08" y="1754"/>
                        <a:ext cx="78" cy="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488" name="Oval 1158">
                        <a:extLst>
                          <a:ext uri="{FF2B5EF4-FFF2-40B4-BE49-F238E27FC236}">
                            <a16:creationId xmlns:a16="http://schemas.microsoft.com/office/drawing/2014/main" id="{4CD1AA90-4720-8E23-E979-8297F931F29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228" y="1776"/>
                        <a:ext cx="39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</p:grpSp>
            </p:grpSp>
          </p:grpSp>
        </p:grpSp>
        <p:grpSp>
          <p:nvGrpSpPr>
            <p:cNvPr id="6097" name="Group 1159">
              <a:extLst>
                <a:ext uri="{FF2B5EF4-FFF2-40B4-BE49-F238E27FC236}">
                  <a16:creationId xmlns:a16="http://schemas.microsoft.com/office/drawing/2014/main" id="{56F4CFD6-9192-91B2-A427-FB6424FD492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22" y="3097"/>
              <a:ext cx="544" cy="544"/>
              <a:chOff x="340" y="1009"/>
              <a:chExt cx="1756" cy="1756"/>
            </a:xfrm>
          </p:grpSpPr>
          <p:grpSp>
            <p:nvGrpSpPr>
              <p:cNvPr id="6098" name="Group 1160">
                <a:extLst>
                  <a:ext uri="{FF2B5EF4-FFF2-40B4-BE49-F238E27FC236}">
                    <a16:creationId xmlns:a16="http://schemas.microsoft.com/office/drawing/2014/main" id="{F98D91A4-927D-EA43-F584-8B240099ADB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40" y="1009"/>
                <a:ext cx="1756" cy="1756"/>
                <a:chOff x="340" y="1009"/>
                <a:chExt cx="1756" cy="1756"/>
              </a:xfrm>
            </p:grpSpPr>
            <p:sp>
              <p:nvSpPr>
                <p:cNvPr id="6460" name="Line 1161">
                  <a:extLst>
                    <a:ext uri="{FF2B5EF4-FFF2-40B4-BE49-F238E27FC236}">
                      <a16:creationId xmlns:a16="http://schemas.microsoft.com/office/drawing/2014/main" id="{9A3AFEA5-E50B-A30E-21D8-9CD57DA7EA6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741" y="1729"/>
                  <a:ext cx="1222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61" name="Oval 1162">
                  <a:extLst>
                    <a:ext uri="{FF2B5EF4-FFF2-40B4-BE49-F238E27FC236}">
                      <a16:creationId xmlns:a16="http://schemas.microsoft.com/office/drawing/2014/main" id="{AF15DBE6-2EEE-4F41-46A7-D83FEE0E2BE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40" y="1009"/>
                  <a:ext cx="1756" cy="175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21212"/>
                    </a:gs>
                    <a:gs pos="50000">
                      <a:srgbClr val="5F5F5F"/>
                    </a:gs>
                    <a:gs pos="100000">
                      <a:srgbClr val="121212"/>
                    </a:gs>
                  </a:gsLst>
                  <a:lin ang="5400000" scaled="1"/>
                </a:gra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462" name="Oval 1163">
                  <a:extLst>
                    <a:ext uri="{FF2B5EF4-FFF2-40B4-BE49-F238E27FC236}">
                      <a16:creationId xmlns:a16="http://schemas.microsoft.com/office/drawing/2014/main" id="{E3A01695-4C08-C288-C0BC-F3FCD2174E47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43" y="1399"/>
                  <a:ext cx="949" cy="947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463" name="Oval 1164">
                  <a:extLst>
                    <a:ext uri="{FF2B5EF4-FFF2-40B4-BE49-F238E27FC236}">
                      <a16:creationId xmlns:a16="http://schemas.microsoft.com/office/drawing/2014/main" id="{EA72E327-A656-F854-4E7C-5FAFF30BBBB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773" y="1428"/>
                  <a:ext cx="891" cy="89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1E1E1"/>
                    </a:gs>
                    <a:gs pos="50000">
                      <a:srgbClr val="C0C0C0"/>
                    </a:gs>
                    <a:gs pos="100000">
                      <a:srgbClr val="E1E1E1"/>
                    </a:gs>
                  </a:gsLst>
                  <a:lin ang="5400000" scaled="1"/>
                </a:gra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464" name="Oval 1165">
                  <a:extLst>
                    <a:ext uri="{FF2B5EF4-FFF2-40B4-BE49-F238E27FC236}">
                      <a16:creationId xmlns:a16="http://schemas.microsoft.com/office/drawing/2014/main" id="{77F5512C-3960-F210-3C28-35BD0C77BE5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85" y="1731"/>
                  <a:ext cx="290" cy="2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F5CC"/>
                    </a:gs>
                  </a:gsLst>
                  <a:path path="shape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465" name="Oval 1166">
                  <a:extLst>
                    <a:ext uri="{FF2B5EF4-FFF2-40B4-BE49-F238E27FC236}">
                      <a16:creationId xmlns:a16="http://schemas.microsoft.com/office/drawing/2014/main" id="{1EA8643D-272B-D174-35F9-1CC4634EDAA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52" y="1509"/>
                  <a:ext cx="731" cy="733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33CCCC"/>
                    </a:gs>
                    <a:gs pos="50000">
                      <a:srgbClr val="E9FAFA"/>
                    </a:gs>
                    <a:gs pos="100000">
                      <a:srgbClr val="33CCCC"/>
                    </a:gs>
                  </a:gsLst>
                  <a:lin ang="5400000" scaled="1"/>
                </a:gra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466" name="Oval 1167">
                  <a:extLst>
                    <a:ext uri="{FF2B5EF4-FFF2-40B4-BE49-F238E27FC236}">
                      <a16:creationId xmlns:a16="http://schemas.microsoft.com/office/drawing/2014/main" id="{40438F1E-BF02-1A76-2030-D7818526E0E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61" y="1731"/>
                  <a:ext cx="290" cy="289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F5CC"/>
                    </a:gs>
                  </a:gsLst>
                  <a:path path="shape">
                    <a:fillToRect l="50000" t="50000" r="50000" b="50000"/>
                  </a:path>
                </a:gra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467" name="Oval 1168">
                  <a:extLst>
                    <a:ext uri="{FF2B5EF4-FFF2-40B4-BE49-F238E27FC236}">
                      <a16:creationId xmlns:a16="http://schemas.microsoft.com/office/drawing/2014/main" id="{9BBF92E4-C03B-F86F-9C31-EE2B2CB8CD5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84" y="1536"/>
                  <a:ext cx="665" cy="668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468" name="Oval 1169">
                  <a:extLst>
                    <a:ext uri="{FF2B5EF4-FFF2-40B4-BE49-F238E27FC236}">
                      <a16:creationId xmlns:a16="http://schemas.microsoft.com/office/drawing/2014/main" id="{F3CEB517-C39E-A64E-5FB1-E98B9C1694E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70" y="1694"/>
                  <a:ext cx="86" cy="86"/>
                </a:xfrm>
                <a:prstGeom prst="ellipse">
                  <a:avLst/>
                </a:prstGeom>
                <a:solidFill>
                  <a:srgbClr val="FF66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469" name="Oval 1170">
                  <a:extLst>
                    <a:ext uri="{FF2B5EF4-FFF2-40B4-BE49-F238E27FC236}">
                      <a16:creationId xmlns:a16="http://schemas.microsoft.com/office/drawing/2014/main" id="{9D36061D-FEF9-AE80-50F7-1BCBC3DE347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89" y="1972"/>
                  <a:ext cx="86" cy="86"/>
                </a:xfrm>
                <a:prstGeom prst="ellipse">
                  <a:avLst/>
                </a:prstGeom>
                <a:solidFill>
                  <a:srgbClr val="FF66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</p:grpSp>
          <p:grpSp>
            <p:nvGrpSpPr>
              <p:cNvPr id="6099" name="Group 1171">
                <a:extLst>
                  <a:ext uri="{FF2B5EF4-FFF2-40B4-BE49-F238E27FC236}">
                    <a16:creationId xmlns:a16="http://schemas.microsoft.com/office/drawing/2014/main" id="{85CF96FC-6A56-9CB7-1036-7B9CA3F48FB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33" y="1676"/>
                <a:ext cx="355" cy="407"/>
                <a:chOff x="1632" y="1296"/>
                <a:chExt cx="710" cy="815"/>
              </a:xfrm>
            </p:grpSpPr>
            <p:grpSp>
              <p:nvGrpSpPr>
                <p:cNvPr id="6100" name="Group 1172">
                  <a:extLst>
                    <a:ext uri="{FF2B5EF4-FFF2-40B4-BE49-F238E27FC236}">
                      <a16:creationId xmlns:a16="http://schemas.microsoft.com/office/drawing/2014/main" id="{9C6CFBD2-C919-B6B3-50BD-D6689D4DB9D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1296"/>
                  <a:ext cx="710" cy="68"/>
                  <a:chOff x="1632" y="1296"/>
                  <a:chExt cx="710" cy="68"/>
                </a:xfrm>
              </p:grpSpPr>
              <p:sp>
                <p:nvSpPr>
                  <p:cNvPr id="6431" name="Rectangle 1173">
                    <a:extLst>
                      <a:ext uri="{FF2B5EF4-FFF2-40B4-BE49-F238E27FC236}">
                        <a16:creationId xmlns:a16="http://schemas.microsoft.com/office/drawing/2014/main" id="{A831D895-79E0-87FB-0629-B4626483C62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32" name="Oval 1174">
                    <a:extLst>
                      <a:ext uri="{FF2B5EF4-FFF2-40B4-BE49-F238E27FC236}">
                        <a16:creationId xmlns:a16="http://schemas.microsoft.com/office/drawing/2014/main" id="{577738F1-0892-9670-0F3A-C45FAD66703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33" name="Oval 1175">
                    <a:extLst>
                      <a:ext uri="{FF2B5EF4-FFF2-40B4-BE49-F238E27FC236}">
                        <a16:creationId xmlns:a16="http://schemas.microsoft.com/office/drawing/2014/main" id="{747B3D02-A071-F94F-9CE5-CE0B07F880E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434" name="Group 1176">
                    <a:extLst>
                      <a:ext uri="{FF2B5EF4-FFF2-40B4-BE49-F238E27FC236}">
                        <a16:creationId xmlns:a16="http://schemas.microsoft.com/office/drawing/2014/main" id="{7661100B-2318-7DAD-8B05-5E9C7AA51E2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458" name="Oval 1177">
                      <a:extLst>
                        <a:ext uri="{FF2B5EF4-FFF2-40B4-BE49-F238E27FC236}">
                          <a16:creationId xmlns:a16="http://schemas.microsoft.com/office/drawing/2014/main" id="{56C4C608-E27F-37BB-E1CF-AE1E5869AE5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459" name="Oval 1178">
                      <a:extLst>
                        <a:ext uri="{FF2B5EF4-FFF2-40B4-BE49-F238E27FC236}">
                          <a16:creationId xmlns:a16="http://schemas.microsoft.com/office/drawing/2014/main" id="{5A4E9A77-C4CF-872D-D033-89436484812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435" name="Group 1179">
                    <a:extLst>
                      <a:ext uri="{FF2B5EF4-FFF2-40B4-BE49-F238E27FC236}">
                        <a16:creationId xmlns:a16="http://schemas.microsoft.com/office/drawing/2014/main" id="{D954375A-0598-CF93-2DFB-FA1AD5E3B28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456" name="Oval 1180">
                      <a:extLst>
                        <a:ext uri="{FF2B5EF4-FFF2-40B4-BE49-F238E27FC236}">
                          <a16:creationId xmlns:a16="http://schemas.microsoft.com/office/drawing/2014/main" id="{A9613B6D-4584-DFE9-94A1-ACE53E1C21C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457" name="Oval 1181">
                      <a:extLst>
                        <a:ext uri="{FF2B5EF4-FFF2-40B4-BE49-F238E27FC236}">
                          <a16:creationId xmlns:a16="http://schemas.microsoft.com/office/drawing/2014/main" id="{D3B42D83-6F4E-7556-52EA-5E91B12568C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436" name="Group 1182">
                    <a:extLst>
                      <a:ext uri="{FF2B5EF4-FFF2-40B4-BE49-F238E27FC236}">
                        <a16:creationId xmlns:a16="http://schemas.microsoft.com/office/drawing/2014/main" id="{68E48166-FC55-4E56-A4A7-17841849971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454" name="Oval 1183">
                      <a:extLst>
                        <a:ext uri="{FF2B5EF4-FFF2-40B4-BE49-F238E27FC236}">
                          <a16:creationId xmlns:a16="http://schemas.microsoft.com/office/drawing/2014/main" id="{12771E7A-C053-4C22-CFD5-0585992BB6B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455" name="Oval 1184">
                      <a:extLst>
                        <a:ext uri="{FF2B5EF4-FFF2-40B4-BE49-F238E27FC236}">
                          <a16:creationId xmlns:a16="http://schemas.microsoft.com/office/drawing/2014/main" id="{CDE1BFB5-7972-5DFC-26AD-6B04B252BBF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437" name="Group 1185">
                    <a:extLst>
                      <a:ext uri="{FF2B5EF4-FFF2-40B4-BE49-F238E27FC236}">
                        <a16:creationId xmlns:a16="http://schemas.microsoft.com/office/drawing/2014/main" id="{344C1DDC-9565-AE00-B824-A629891C8D8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452" name="Oval 1186">
                      <a:extLst>
                        <a:ext uri="{FF2B5EF4-FFF2-40B4-BE49-F238E27FC236}">
                          <a16:creationId xmlns:a16="http://schemas.microsoft.com/office/drawing/2014/main" id="{367F78AB-CDEA-2687-DF9B-038B347B242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453" name="Oval 1187">
                      <a:extLst>
                        <a:ext uri="{FF2B5EF4-FFF2-40B4-BE49-F238E27FC236}">
                          <a16:creationId xmlns:a16="http://schemas.microsoft.com/office/drawing/2014/main" id="{28B0A48A-EB32-CF9D-A44B-6D4C0CE6B62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438" name="Oval 1188">
                    <a:extLst>
                      <a:ext uri="{FF2B5EF4-FFF2-40B4-BE49-F238E27FC236}">
                        <a16:creationId xmlns:a16="http://schemas.microsoft.com/office/drawing/2014/main" id="{68E789E5-92A8-20AE-FFC7-2D41620E59A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39" name="Oval 1189">
                    <a:extLst>
                      <a:ext uri="{FF2B5EF4-FFF2-40B4-BE49-F238E27FC236}">
                        <a16:creationId xmlns:a16="http://schemas.microsoft.com/office/drawing/2014/main" id="{CC17B4DA-FEC6-9616-546C-59E69C33FB1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40" name="Oval 1190">
                    <a:extLst>
                      <a:ext uri="{FF2B5EF4-FFF2-40B4-BE49-F238E27FC236}">
                        <a16:creationId xmlns:a16="http://schemas.microsoft.com/office/drawing/2014/main" id="{FB7A3393-F67B-8948-719E-A9C4E30B9ED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41" name="Oval 1191">
                    <a:extLst>
                      <a:ext uri="{FF2B5EF4-FFF2-40B4-BE49-F238E27FC236}">
                        <a16:creationId xmlns:a16="http://schemas.microsoft.com/office/drawing/2014/main" id="{E6B71F09-E8FE-4E2C-39C8-5E333037399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42" name="Oval 1192">
                    <a:extLst>
                      <a:ext uri="{FF2B5EF4-FFF2-40B4-BE49-F238E27FC236}">
                        <a16:creationId xmlns:a16="http://schemas.microsoft.com/office/drawing/2014/main" id="{AE47B905-AF7C-24FB-8678-829A4CD8A1F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43" name="Oval 1193">
                    <a:extLst>
                      <a:ext uri="{FF2B5EF4-FFF2-40B4-BE49-F238E27FC236}">
                        <a16:creationId xmlns:a16="http://schemas.microsoft.com/office/drawing/2014/main" id="{492F0AD5-953D-6B84-8135-1685832CE29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44" name="Oval 1194">
                    <a:extLst>
                      <a:ext uri="{FF2B5EF4-FFF2-40B4-BE49-F238E27FC236}">
                        <a16:creationId xmlns:a16="http://schemas.microsoft.com/office/drawing/2014/main" id="{00C1DFB9-DCE1-5FE5-7AAF-87B11161A5E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45" name="Oval 1195">
                    <a:extLst>
                      <a:ext uri="{FF2B5EF4-FFF2-40B4-BE49-F238E27FC236}">
                        <a16:creationId xmlns:a16="http://schemas.microsoft.com/office/drawing/2014/main" id="{79A159C3-C9EE-EFCF-C743-19C45D04CA9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46" name="Oval 1196">
                    <a:extLst>
                      <a:ext uri="{FF2B5EF4-FFF2-40B4-BE49-F238E27FC236}">
                        <a16:creationId xmlns:a16="http://schemas.microsoft.com/office/drawing/2014/main" id="{BC28F179-8BEB-7D9A-869A-494BB7F90F0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47" name="Oval 1197">
                    <a:extLst>
                      <a:ext uri="{FF2B5EF4-FFF2-40B4-BE49-F238E27FC236}">
                        <a16:creationId xmlns:a16="http://schemas.microsoft.com/office/drawing/2014/main" id="{02714FD0-8C8A-E5CE-93EB-6A7AEF35FA7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48" name="Oval 1198">
                    <a:extLst>
                      <a:ext uri="{FF2B5EF4-FFF2-40B4-BE49-F238E27FC236}">
                        <a16:creationId xmlns:a16="http://schemas.microsoft.com/office/drawing/2014/main" id="{76FACA0D-B0BC-B1B5-2A6F-C6FD815D8FD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49" name="Oval 1199">
                    <a:extLst>
                      <a:ext uri="{FF2B5EF4-FFF2-40B4-BE49-F238E27FC236}">
                        <a16:creationId xmlns:a16="http://schemas.microsoft.com/office/drawing/2014/main" id="{7DEC71DD-F81C-8F85-78D7-1DBF074BC47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50" name="Oval 1200">
                    <a:extLst>
                      <a:ext uri="{FF2B5EF4-FFF2-40B4-BE49-F238E27FC236}">
                        <a16:creationId xmlns:a16="http://schemas.microsoft.com/office/drawing/2014/main" id="{98189BD1-3949-CAD5-ED34-0ABBBC68B03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51" name="Oval 1201">
                    <a:extLst>
                      <a:ext uri="{FF2B5EF4-FFF2-40B4-BE49-F238E27FC236}">
                        <a16:creationId xmlns:a16="http://schemas.microsoft.com/office/drawing/2014/main" id="{9CEF87D9-A904-88AC-A368-66814B4AD3A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101" name="Group 1202">
                  <a:extLst>
                    <a:ext uri="{FF2B5EF4-FFF2-40B4-BE49-F238E27FC236}">
                      <a16:creationId xmlns:a16="http://schemas.microsoft.com/office/drawing/2014/main" id="{6819A4B2-FC43-250E-2ECA-7A706E7C311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1364"/>
                  <a:ext cx="710" cy="68"/>
                  <a:chOff x="1632" y="1296"/>
                  <a:chExt cx="710" cy="68"/>
                </a:xfrm>
              </p:grpSpPr>
              <p:sp>
                <p:nvSpPr>
                  <p:cNvPr id="6402" name="Rectangle 1203">
                    <a:extLst>
                      <a:ext uri="{FF2B5EF4-FFF2-40B4-BE49-F238E27FC236}">
                        <a16:creationId xmlns:a16="http://schemas.microsoft.com/office/drawing/2014/main" id="{880997DC-40C3-3773-B25F-ECE3F704E28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03" name="Oval 1204">
                    <a:extLst>
                      <a:ext uri="{FF2B5EF4-FFF2-40B4-BE49-F238E27FC236}">
                        <a16:creationId xmlns:a16="http://schemas.microsoft.com/office/drawing/2014/main" id="{C80AC653-26B6-0625-B1A8-B005E252BE2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04" name="Oval 1205">
                    <a:extLst>
                      <a:ext uri="{FF2B5EF4-FFF2-40B4-BE49-F238E27FC236}">
                        <a16:creationId xmlns:a16="http://schemas.microsoft.com/office/drawing/2014/main" id="{13292160-81F4-4E5B-3415-D045ED153FF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405" name="Group 1206">
                    <a:extLst>
                      <a:ext uri="{FF2B5EF4-FFF2-40B4-BE49-F238E27FC236}">
                        <a16:creationId xmlns:a16="http://schemas.microsoft.com/office/drawing/2014/main" id="{2C244B14-EFA7-1FEB-9D3E-0D976CAF5B9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429" name="Oval 1207">
                      <a:extLst>
                        <a:ext uri="{FF2B5EF4-FFF2-40B4-BE49-F238E27FC236}">
                          <a16:creationId xmlns:a16="http://schemas.microsoft.com/office/drawing/2014/main" id="{0F9E4885-E148-1224-36C6-8DE7B37D981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430" name="Oval 1208">
                      <a:extLst>
                        <a:ext uri="{FF2B5EF4-FFF2-40B4-BE49-F238E27FC236}">
                          <a16:creationId xmlns:a16="http://schemas.microsoft.com/office/drawing/2014/main" id="{09FDDA71-5C17-4D4A-68AC-02B03959A84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406" name="Group 1209">
                    <a:extLst>
                      <a:ext uri="{FF2B5EF4-FFF2-40B4-BE49-F238E27FC236}">
                        <a16:creationId xmlns:a16="http://schemas.microsoft.com/office/drawing/2014/main" id="{F02C0B37-CD85-19B2-2EAB-8FDA0C73C1F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427" name="Oval 1210">
                      <a:extLst>
                        <a:ext uri="{FF2B5EF4-FFF2-40B4-BE49-F238E27FC236}">
                          <a16:creationId xmlns:a16="http://schemas.microsoft.com/office/drawing/2014/main" id="{C819594B-C2FA-11AF-9F10-8CB9D466D68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428" name="Oval 1211">
                      <a:extLst>
                        <a:ext uri="{FF2B5EF4-FFF2-40B4-BE49-F238E27FC236}">
                          <a16:creationId xmlns:a16="http://schemas.microsoft.com/office/drawing/2014/main" id="{C6A18427-42C1-A3C2-CFCF-51D6332DBB5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407" name="Group 1212">
                    <a:extLst>
                      <a:ext uri="{FF2B5EF4-FFF2-40B4-BE49-F238E27FC236}">
                        <a16:creationId xmlns:a16="http://schemas.microsoft.com/office/drawing/2014/main" id="{13F36E8D-15C4-71B2-3D4A-2B7DB4A0289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425" name="Oval 1213">
                      <a:extLst>
                        <a:ext uri="{FF2B5EF4-FFF2-40B4-BE49-F238E27FC236}">
                          <a16:creationId xmlns:a16="http://schemas.microsoft.com/office/drawing/2014/main" id="{D17FFCD5-E30F-9753-964A-EA1E4D43A5E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426" name="Oval 1214">
                      <a:extLst>
                        <a:ext uri="{FF2B5EF4-FFF2-40B4-BE49-F238E27FC236}">
                          <a16:creationId xmlns:a16="http://schemas.microsoft.com/office/drawing/2014/main" id="{14F5F036-8D94-37E6-482E-E3B284E1D03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408" name="Group 1215">
                    <a:extLst>
                      <a:ext uri="{FF2B5EF4-FFF2-40B4-BE49-F238E27FC236}">
                        <a16:creationId xmlns:a16="http://schemas.microsoft.com/office/drawing/2014/main" id="{AB368810-871C-2949-28D3-0031EB5D93D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423" name="Oval 1216">
                      <a:extLst>
                        <a:ext uri="{FF2B5EF4-FFF2-40B4-BE49-F238E27FC236}">
                          <a16:creationId xmlns:a16="http://schemas.microsoft.com/office/drawing/2014/main" id="{3BE21CF2-F97D-7A25-DBDC-CB6EBF375F3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424" name="Oval 1217">
                      <a:extLst>
                        <a:ext uri="{FF2B5EF4-FFF2-40B4-BE49-F238E27FC236}">
                          <a16:creationId xmlns:a16="http://schemas.microsoft.com/office/drawing/2014/main" id="{3D93348A-532C-FF3D-264E-1910F89FECE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409" name="Oval 1218">
                    <a:extLst>
                      <a:ext uri="{FF2B5EF4-FFF2-40B4-BE49-F238E27FC236}">
                        <a16:creationId xmlns:a16="http://schemas.microsoft.com/office/drawing/2014/main" id="{D0048CDA-5451-678F-47F8-02A08534385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10" name="Oval 1219">
                    <a:extLst>
                      <a:ext uri="{FF2B5EF4-FFF2-40B4-BE49-F238E27FC236}">
                        <a16:creationId xmlns:a16="http://schemas.microsoft.com/office/drawing/2014/main" id="{D0288A61-42BA-31F9-550D-EE59451A449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11" name="Oval 1220">
                    <a:extLst>
                      <a:ext uri="{FF2B5EF4-FFF2-40B4-BE49-F238E27FC236}">
                        <a16:creationId xmlns:a16="http://schemas.microsoft.com/office/drawing/2014/main" id="{33194D60-8090-D005-E9F9-DDA2E164AC5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12" name="Oval 1221">
                    <a:extLst>
                      <a:ext uri="{FF2B5EF4-FFF2-40B4-BE49-F238E27FC236}">
                        <a16:creationId xmlns:a16="http://schemas.microsoft.com/office/drawing/2014/main" id="{86323DD7-6BB3-D959-5DD3-858FA6343A8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13" name="Oval 1222">
                    <a:extLst>
                      <a:ext uri="{FF2B5EF4-FFF2-40B4-BE49-F238E27FC236}">
                        <a16:creationId xmlns:a16="http://schemas.microsoft.com/office/drawing/2014/main" id="{09B7E651-76F1-AA39-0966-FD098E2A4D2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14" name="Oval 1223">
                    <a:extLst>
                      <a:ext uri="{FF2B5EF4-FFF2-40B4-BE49-F238E27FC236}">
                        <a16:creationId xmlns:a16="http://schemas.microsoft.com/office/drawing/2014/main" id="{D31641C2-B4B2-D94F-F193-2D5292ADA7F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15" name="Oval 1224">
                    <a:extLst>
                      <a:ext uri="{FF2B5EF4-FFF2-40B4-BE49-F238E27FC236}">
                        <a16:creationId xmlns:a16="http://schemas.microsoft.com/office/drawing/2014/main" id="{52D4A2BD-CB6C-F22E-8A53-CB6EDB78884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16" name="Oval 1225">
                    <a:extLst>
                      <a:ext uri="{FF2B5EF4-FFF2-40B4-BE49-F238E27FC236}">
                        <a16:creationId xmlns:a16="http://schemas.microsoft.com/office/drawing/2014/main" id="{A7851247-80DA-0F68-0645-5252524512D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17" name="Oval 1226">
                    <a:extLst>
                      <a:ext uri="{FF2B5EF4-FFF2-40B4-BE49-F238E27FC236}">
                        <a16:creationId xmlns:a16="http://schemas.microsoft.com/office/drawing/2014/main" id="{5E142AF0-94AF-EB5E-37BD-894564BC43C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18" name="Oval 1227">
                    <a:extLst>
                      <a:ext uri="{FF2B5EF4-FFF2-40B4-BE49-F238E27FC236}">
                        <a16:creationId xmlns:a16="http://schemas.microsoft.com/office/drawing/2014/main" id="{E8A8C25F-8431-BA51-5406-B70F8AE05A3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19" name="Oval 1228">
                    <a:extLst>
                      <a:ext uri="{FF2B5EF4-FFF2-40B4-BE49-F238E27FC236}">
                        <a16:creationId xmlns:a16="http://schemas.microsoft.com/office/drawing/2014/main" id="{6D481930-5D44-3351-C025-B7037176AF2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20" name="Oval 1229">
                    <a:extLst>
                      <a:ext uri="{FF2B5EF4-FFF2-40B4-BE49-F238E27FC236}">
                        <a16:creationId xmlns:a16="http://schemas.microsoft.com/office/drawing/2014/main" id="{42E13D9C-15D4-008E-68CA-3CC0587B4A1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21" name="Oval 1230">
                    <a:extLst>
                      <a:ext uri="{FF2B5EF4-FFF2-40B4-BE49-F238E27FC236}">
                        <a16:creationId xmlns:a16="http://schemas.microsoft.com/office/drawing/2014/main" id="{F8C5B4DD-F5DE-6274-CBC5-8AD3502D803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422" name="Oval 1231">
                    <a:extLst>
                      <a:ext uri="{FF2B5EF4-FFF2-40B4-BE49-F238E27FC236}">
                        <a16:creationId xmlns:a16="http://schemas.microsoft.com/office/drawing/2014/main" id="{8975A687-B6D1-8989-5C31-38F75209D71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102" name="Group 1232">
                  <a:extLst>
                    <a:ext uri="{FF2B5EF4-FFF2-40B4-BE49-F238E27FC236}">
                      <a16:creationId xmlns:a16="http://schemas.microsoft.com/office/drawing/2014/main" id="{1C1C10ED-5726-8053-F0FD-24AF2512D5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1433"/>
                  <a:ext cx="710" cy="68"/>
                  <a:chOff x="1632" y="1296"/>
                  <a:chExt cx="710" cy="68"/>
                </a:xfrm>
              </p:grpSpPr>
              <p:sp>
                <p:nvSpPr>
                  <p:cNvPr id="6373" name="Rectangle 1233">
                    <a:extLst>
                      <a:ext uri="{FF2B5EF4-FFF2-40B4-BE49-F238E27FC236}">
                        <a16:creationId xmlns:a16="http://schemas.microsoft.com/office/drawing/2014/main" id="{652A61C9-C2DE-E9BC-5C0F-9EA59047342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74" name="Oval 1234">
                    <a:extLst>
                      <a:ext uri="{FF2B5EF4-FFF2-40B4-BE49-F238E27FC236}">
                        <a16:creationId xmlns:a16="http://schemas.microsoft.com/office/drawing/2014/main" id="{BF0A3B93-8C23-C8E1-E16D-14830903F83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75" name="Oval 1235">
                    <a:extLst>
                      <a:ext uri="{FF2B5EF4-FFF2-40B4-BE49-F238E27FC236}">
                        <a16:creationId xmlns:a16="http://schemas.microsoft.com/office/drawing/2014/main" id="{A0E2667B-CA70-C046-40E6-DBEA57C45E5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376" name="Group 1236">
                    <a:extLst>
                      <a:ext uri="{FF2B5EF4-FFF2-40B4-BE49-F238E27FC236}">
                        <a16:creationId xmlns:a16="http://schemas.microsoft.com/office/drawing/2014/main" id="{94AC8AAD-663C-4BC6-3902-1F8BEBDC227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400" name="Oval 1237">
                      <a:extLst>
                        <a:ext uri="{FF2B5EF4-FFF2-40B4-BE49-F238E27FC236}">
                          <a16:creationId xmlns:a16="http://schemas.microsoft.com/office/drawing/2014/main" id="{6BF59A3B-94A6-5194-D9DB-1768C082F67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401" name="Oval 1238">
                      <a:extLst>
                        <a:ext uri="{FF2B5EF4-FFF2-40B4-BE49-F238E27FC236}">
                          <a16:creationId xmlns:a16="http://schemas.microsoft.com/office/drawing/2014/main" id="{E77F3762-277F-BA68-F915-8AD252D9BBC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377" name="Group 1239">
                    <a:extLst>
                      <a:ext uri="{FF2B5EF4-FFF2-40B4-BE49-F238E27FC236}">
                        <a16:creationId xmlns:a16="http://schemas.microsoft.com/office/drawing/2014/main" id="{40CA37C3-B259-E065-D5E8-22AF4998088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398" name="Oval 1240">
                      <a:extLst>
                        <a:ext uri="{FF2B5EF4-FFF2-40B4-BE49-F238E27FC236}">
                          <a16:creationId xmlns:a16="http://schemas.microsoft.com/office/drawing/2014/main" id="{DF4BEDC1-E016-5B6A-5B95-78E7320BFD2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99" name="Oval 1241">
                      <a:extLst>
                        <a:ext uri="{FF2B5EF4-FFF2-40B4-BE49-F238E27FC236}">
                          <a16:creationId xmlns:a16="http://schemas.microsoft.com/office/drawing/2014/main" id="{0DE29BAF-786A-DC1C-2833-99285397617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378" name="Group 1242">
                    <a:extLst>
                      <a:ext uri="{FF2B5EF4-FFF2-40B4-BE49-F238E27FC236}">
                        <a16:creationId xmlns:a16="http://schemas.microsoft.com/office/drawing/2014/main" id="{B30E7DE7-C5A0-D20B-5340-D65BB3E5E7A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396" name="Oval 1243">
                      <a:extLst>
                        <a:ext uri="{FF2B5EF4-FFF2-40B4-BE49-F238E27FC236}">
                          <a16:creationId xmlns:a16="http://schemas.microsoft.com/office/drawing/2014/main" id="{78A94CA9-FDA3-469A-85DB-C00FCD947C8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97" name="Oval 1244">
                      <a:extLst>
                        <a:ext uri="{FF2B5EF4-FFF2-40B4-BE49-F238E27FC236}">
                          <a16:creationId xmlns:a16="http://schemas.microsoft.com/office/drawing/2014/main" id="{F79C15CB-D7B0-B19B-8643-71890D3E0EA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379" name="Group 1245">
                    <a:extLst>
                      <a:ext uri="{FF2B5EF4-FFF2-40B4-BE49-F238E27FC236}">
                        <a16:creationId xmlns:a16="http://schemas.microsoft.com/office/drawing/2014/main" id="{473BDF4D-0BC1-A21A-9A47-B1076F61094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394" name="Oval 1246">
                      <a:extLst>
                        <a:ext uri="{FF2B5EF4-FFF2-40B4-BE49-F238E27FC236}">
                          <a16:creationId xmlns:a16="http://schemas.microsoft.com/office/drawing/2014/main" id="{376DC35F-604E-105D-64B4-90EB83CBE6D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95" name="Oval 1247">
                      <a:extLst>
                        <a:ext uri="{FF2B5EF4-FFF2-40B4-BE49-F238E27FC236}">
                          <a16:creationId xmlns:a16="http://schemas.microsoft.com/office/drawing/2014/main" id="{C7178ADA-BD8B-63AB-22F3-5F3D9E42D0A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380" name="Oval 1248">
                    <a:extLst>
                      <a:ext uri="{FF2B5EF4-FFF2-40B4-BE49-F238E27FC236}">
                        <a16:creationId xmlns:a16="http://schemas.microsoft.com/office/drawing/2014/main" id="{A47F8920-0F6A-062C-F42B-015C732E242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81" name="Oval 1249">
                    <a:extLst>
                      <a:ext uri="{FF2B5EF4-FFF2-40B4-BE49-F238E27FC236}">
                        <a16:creationId xmlns:a16="http://schemas.microsoft.com/office/drawing/2014/main" id="{5A910EEB-76E6-11A5-656A-BFDD2E412B2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82" name="Oval 1250">
                    <a:extLst>
                      <a:ext uri="{FF2B5EF4-FFF2-40B4-BE49-F238E27FC236}">
                        <a16:creationId xmlns:a16="http://schemas.microsoft.com/office/drawing/2014/main" id="{B111BA6C-C060-16F8-4BC9-9123006B677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83" name="Oval 1251">
                    <a:extLst>
                      <a:ext uri="{FF2B5EF4-FFF2-40B4-BE49-F238E27FC236}">
                        <a16:creationId xmlns:a16="http://schemas.microsoft.com/office/drawing/2014/main" id="{876DCB9F-561F-D1F9-55F9-3ADC28FBCB7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84" name="Oval 1252">
                    <a:extLst>
                      <a:ext uri="{FF2B5EF4-FFF2-40B4-BE49-F238E27FC236}">
                        <a16:creationId xmlns:a16="http://schemas.microsoft.com/office/drawing/2014/main" id="{EC9AECE1-B392-E72A-F209-2F014C59688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85" name="Oval 1253">
                    <a:extLst>
                      <a:ext uri="{FF2B5EF4-FFF2-40B4-BE49-F238E27FC236}">
                        <a16:creationId xmlns:a16="http://schemas.microsoft.com/office/drawing/2014/main" id="{A2AF9DB7-8A07-219C-9E7A-4150100D921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86" name="Oval 1254">
                    <a:extLst>
                      <a:ext uri="{FF2B5EF4-FFF2-40B4-BE49-F238E27FC236}">
                        <a16:creationId xmlns:a16="http://schemas.microsoft.com/office/drawing/2014/main" id="{170DBCD9-7EEC-4AF7-4F5E-7F9B1046927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87" name="Oval 1255">
                    <a:extLst>
                      <a:ext uri="{FF2B5EF4-FFF2-40B4-BE49-F238E27FC236}">
                        <a16:creationId xmlns:a16="http://schemas.microsoft.com/office/drawing/2014/main" id="{3D1C7A77-8370-0A0B-FC46-4E945850A14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88" name="Oval 1256">
                    <a:extLst>
                      <a:ext uri="{FF2B5EF4-FFF2-40B4-BE49-F238E27FC236}">
                        <a16:creationId xmlns:a16="http://schemas.microsoft.com/office/drawing/2014/main" id="{73508668-F738-27F0-E92E-6B3C62B9934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89" name="Oval 1257">
                    <a:extLst>
                      <a:ext uri="{FF2B5EF4-FFF2-40B4-BE49-F238E27FC236}">
                        <a16:creationId xmlns:a16="http://schemas.microsoft.com/office/drawing/2014/main" id="{9F991198-C443-DD75-04CC-020EB45FF7D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90" name="Oval 1258">
                    <a:extLst>
                      <a:ext uri="{FF2B5EF4-FFF2-40B4-BE49-F238E27FC236}">
                        <a16:creationId xmlns:a16="http://schemas.microsoft.com/office/drawing/2014/main" id="{90B96B06-A427-D24A-36BA-66A1A795731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91" name="Oval 1259">
                    <a:extLst>
                      <a:ext uri="{FF2B5EF4-FFF2-40B4-BE49-F238E27FC236}">
                        <a16:creationId xmlns:a16="http://schemas.microsoft.com/office/drawing/2014/main" id="{16BAD3A0-111D-7F53-D6D1-C75B9D6D919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92" name="Oval 1260">
                    <a:extLst>
                      <a:ext uri="{FF2B5EF4-FFF2-40B4-BE49-F238E27FC236}">
                        <a16:creationId xmlns:a16="http://schemas.microsoft.com/office/drawing/2014/main" id="{984CA183-7A57-7AC9-106A-F4E36DC9846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93" name="Oval 1261">
                    <a:extLst>
                      <a:ext uri="{FF2B5EF4-FFF2-40B4-BE49-F238E27FC236}">
                        <a16:creationId xmlns:a16="http://schemas.microsoft.com/office/drawing/2014/main" id="{98A9D60F-7904-1AE4-BB68-3B8D48121FD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103" name="Group 1262">
                  <a:extLst>
                    <a:ext uri="{FF2B5EF4-FFF2-40B4-BE49-F238E27FC236}">
                      <a16:creationId xmlns:a16="http://schemas.microsoft.com/office/drawing/2014/main" id="{0509AD08-351B-685A-81C8-E1B6C3E07D8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1502"/>
                  <a:ext cx="710" cy="68"/>
                  <a:chOff x="1632" y="1296"/>
                  <a:chExt cx="710" cy="68"/>
                </a:xfrm>
              </p:grpSpPr>
              <p:sp>
                <p:nvSpPr>
                  <p:cNvPr id="6344" name="Rectangle 1263">
                    <a:extLst>
                      <a:ext uri="{FF2B5EF4-FFF2-40B4-BE49-F238E27FC236}">
                        <a16:creationId xmlns:a16="http://schemas.microsoft.com/office/drawing/2014/main" id="{2F5E575E-5CBC-B554-8CCB-721E93040A8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45" name="Oval 1264">
                    <a:extLst>
                      <a:ext uri="{FF2B5EF4-FFF2-40B4-BE49-F238E27FC236}">
                        <a16:creationId xmlns:a16="http://schemas.microsoft.com/office/drawing/2014/main" id="{EA22EDE8-33AF-6FE2-86FE-1E579BF7A33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46" name="Oval 1265">
                    <a:extLst>
                      <a:ext uri="{FF2B5EF4-FFF2-40B4-BE49-F238E27FC236}">
                        <a16:creationId xmlns:a16="http://schemas.microsoft.com/office/drawing/2014/main" id="{0DF4B702-DA57-C2DA-AA4C-9CB1884968F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347" name="Group 1266">
                    <a:extLst>
                      <a:ext uri="{FF2B5EF4-FFF2-40B4-BE49-F238E27FC236}">
                        <a16:creationId xmlns:a16="http://schemas.microsoft.com/office/drawing/2014/main" id="{42D450D1-51BE-4C02-8BFD-87F1BB4573C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371" name="Oval 1267">
                      <a:extLst>
                        <a:ext uri="{FF2B5EF4-FFF2-40B4-BE49-F238E27FC236}">
                          <a16:creationId xmlns:a16="http://schemas.microsoft.com/office/drawing/2014/main" id="{070C7442-FAD9-3133-6B49-B4AC31697EA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72" name="Oval 1268">
                      <a:extLst>
                        <a:ext uri="{FF2B5EF4-FFF2-40B4-BE49-F238E27FC236}">
                          <a16:creationId xmlns:a16="http://schemas.microsoft.com/office/drawing/2014/main" id="{668A89D8-5CB7-C7F1-B7BB-8D1641FAC98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348" name="Group 1269">
                    <a:extLst>
                      <a:ext uri="{FF2B5EF4-FFF2-40B4-BE49-F238E27FC236}">
                        <a16:creationId xmlns:a16="http://schemas.microsoft.com/office/drawing/2014/main" id="{B7678848-DE2B-988F-3E13-7B92F623D7F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369" name="Oval 1270">
                      <a:extLst>
                        <a:ext uri="{FF2B5EF4-FFF2-40B4-BE49-F238E27FC236}">
                          <a16:creationId xmlns:a16="http://schemas.microsoft.com/office/drawing/2014/main" id="{27A88DB7-1A5E-FF7F-714B-36FB1FA1574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70" name="Oval 1271">
                      <a:extLst>
                        <a:ext uri="{FF2B5EF4-FFF2-40B4-BE49-F238E27FC236}">
                          <a16:creationId xmlns:a16="http://schemas.microsoft.com/office/drawing/2014/main" id="{033023DA-6D34-1161-845F-8F4B589EF46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349" name="Group 1272">
                    <a:extLst>
                      <a:ext uri="{FF2B5EF4-FFF2-40B4-BE49-F238E27FC236}">
                        <a16:creationId xmlns:a16="http://schemas.microsoft.com/office/drawing/2014/main" id="{69B6DA5A-7B52-7540-928F-5EB828284BC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367" name="Oval 1273">
                      <a:extLst>
                        <a:ext uri="{FF2B5EF4-FFF2-40B4-BE49-F238E27FC236}">
                          <a16:creationId xmlns:a16="http://schemas.microsoft.com/office/drawing/2014/main" id="{A709334A-6709-CB12-2273-05760BDD6D6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68" name="Oval 1274">
                      <a:extLst>
                        <a:ext uri="{FF2B5EF4-FFF2-40B4-BE49-F238E27FC236}">
                          <a16:creationId xmlns:a16="http://schemas.microsoft.com/office/drawing/2014/main" id="{AAC30818-A353-DAD0-83D7-D07C6FFECF1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350" name="Group 1275">
                    <a:extLst>
                      <a:ext uri="{FF2B5EF4-FFF2-40B4-BE49-F238E27FC236}">
                        <a16:creationId xmlns:a16="http://schemas.microsoft.com/office/drawing/2014/main" id="{F195D90A-9112-EBAB-ACCB-C49C62B1148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365" name="Oval 1276">
                      <a:extLst>
                        <a:ext uri="{FF2B5EF4-FFF2-40B4-BE49-F238E27FC236}">
                          <a16:creationId xmlns:a16="http://schemas.microsoft.com/office/drawing/2014/main" id="{BB1861AD-7A60-72C6-6513-0A7A05EB132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66" name="Oval 1277">
                      <a:extLst>
                        <a:ext uri="{FF2B5EF4-FFF2-40B4-BE49-F238E27FC236}">
                          <a16:creationId xmlns:a16="http://schemas.microsoft.com/office/drawing/2014/main" id="{B8C34ED1-9179-F301-4DA2-9B79EBD85A9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351" name="Oval 1278">
                    <a:extLst>
                      <a:ext uri="{FF2B5EF4-FFF2-40B4-BE49-F238E27FC236}">
                        <a16:creationId xmlns:a16="http://schemas.microsoft.com/office/drawing/2014/main" id="{902479F6-AA4E-22D2-88DB-A6F5DAB3E11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52" name="Oval 1279">
                    <a:extLst>
                      <a:ext uri="{FF2B5EF4-FFF2-40B4-BE49-F238E27FC236}">
                        <a16:creationId xmlns:a16="http://schemas.microsoft.com/office/drawing/2014/main" id="{86554426-A190-2791-87BC-0F3A8ABB0CB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53" name="Oval 1280">
                    <a:extLst>
                      <a:ext uri="{FF2B5EF4-FFF2-40B4-BE49-F238E27FC236}">
                        <a16:creationId xmlns:a16="http://schemas.microsoft.com/office/drawing/2014/main" id="{E87EC36D-BD00-108D-75D3-FACF25940AA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54" name="Oval 1281">
                    <a:extLst>
                      <a:ext uri="{FF2B5EF4-FFF2-40B4-BE49-F238E27FC236}">
                        <a16:creationId xmlns:a16="http://schemas.microsoft.com/office/drawing/2014/main" id="{924F73F8-B2BC-14B7-AD06-7C7D84A301E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55" name="Oval 1282">
                    <a:extLst>
                      <a:ext uri="{FF2B5EF4-FFF2-40B4-BE49-F238E27FC236}">
                        <a16:creationId xmlns:a16="http://schemas.microsoft.com/office/drawing/2014/main" id="{10938BC1-AAAB-D9E8-7667-AC5FA3399EF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56" name="Oval 1283">
                    <a:extLst>
                      <a:ext uri="{FF2B5EF4-FFF2-40B4-BE49-F238E27FC236}">
                        <a16:creationId xmlns:a16="http://schemas.microsoft.com/office/drawing/2014/main" id="{473530E3-7B87-8D7F-ACCE-565302EF096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57" name="Oval 1284">
                    <a:extLst>
                      <a:ext uri="{FF2B5EF4-FFF2-40B4-BE49-F238E27FC236}">
                        <a16:creationId xmlns:a16="http://schemas.microsoft.com/office/drawing/2014/main" id="{B93B2E25-8EA6-5E35-886D-4DC84421B9D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58" name="Oval 1285">
                    <a:extLst>
                      <a:ext uri="{FF2B5EF4-FFF2-40B4-BE49-F238E27FC236}">
                        <a16:creationId xmlns:a16="http://schemas.microsoft.com/office/drawing/2014/main" id="{0B43A1DF-78F1-831D-DE02-5F09A4CB524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59" name="Oval 1286">
                    <a:extLst>
                      <a:ext uri="{FF2B5EF4-FFF2-40B4-BE49-F238E27FC236}">
                        <a16:creationId xmlns:a16="http://schemas.microsoft.com/office/drawing/2014/main" id="{93E48071-B3AC-36AD-916D-231A9074C7E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60" name="Oval 1287">
                    <a:extLst>
                      <a:ext uri="{FF2B5EF4-FFF2-40B4-BE49-F238E27FC236}">
                        <a16:creationId xmlns:a16="http://schemas.microsoft.com/office/drawing/2014/main" id="{71BA3B8B-DD8A-0362-4EE5-907DB33A8CD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61" name="Oval 1288">
                    <a:extLst>
                      <a:ext uri="{FF2B5EF4-FFF2-40B4-BE49-F238E27FC236}">
                        <a16:creationId xmlns:a16="http://schemas.microsoft.com/office/drawing/2014/main" id="{43D0999F-50AB-A000-A2FB-0B213B0FE44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62" name="Oval 1289">
                    <a:extLst>
                      <a:ext uri="{FF2B5EF4-FFF2-40B4-BE49-F238E27FC236}">
                        <a16:creationId xmlns:a16="http://schemas.microsoft.com/office/drawing/2014/main" id="{0D30C8BB-66C3-8CD7-AA80-9435947112A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63" name="Oval 1290">
                    <a:extLst>
                      <a:ext uri="{FF2B5EF4-FFF2-40B4-BE49-F238E27FC236}">
                        <a16:creationId xmlns:a16="http://schemas.microsoft.com/office/drawing/2014/main" id="{4B36F1DB-A901-A827-A316-F034189AE81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64" name="Oval 1291">
                    <a:extLst>
                      <a:ext uri="{FF2B5EF4-FFF2-40B4-BE49-F238E27FC236}">
                        <a16:creationId xmlns:a16="http://schemas.microsoft.com/office/drawing/2014/main" id="{A509DB20-DE34-E71D-3EFD-6A7D376D576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104" name="Group 1292">
                  <a:extLst>
                    <a:ext uri="{FF2B5EF4-FFF2-40B4-BE49-F238E27FC236}">
                      <a16:creationId xmlns:a16="http://schemas.microsoft.com/office/drawing/2014/main" id="{177D55A9-0F11-4CB5-34B1-A30C5E5EBA0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1570"/>
                  <a:ext cx="710" cy="68"/>
                  <a:chOff x="1632" y="1296"/>
                  <a:chExt cx="710" cy="68"/>
                </a:xfrm>
              </p:grpSpPr>
              <p:sp>
                <p:nvSpPr>
                  <p:cNvPr id="6315" name="Rectangle 1293">
                    <a:extLst>
                      <a:ext uri="{FF2B5EF4-FFF2-40B4-BE49-F238E27FC236}">
                        <a16:creationId xmlns:a16="http://schemas.microsoft.com/office/drawing/2014/main" id="{4E8F2A56-8539-3B9D-D50F-289CA94B60D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16" name="Oval 1294">
                    <a:extLst>
                      <a:ext uri="{FF2B5EF4-FFF2-40B4-BE49-F238E27FC236}">
                        <a16:creationId xmlns:a16="http://schemas.microsoft.com/office/drawing/2014/main" id="{886A904B-0962-0FCA-8AFD-DDA0FF8B177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17" name="Oval 1295">
                    <a:extLst>
                      <a:ext uri="{FF2B5EF4-FFF2-40B4-BE49-F238E27FC236}">
                        <a16:creationId xmlns:a16="http://schemas.microsoft.com/office/drawing/2014/main" id="{46EA127C-34CB-D041-556E-C8A6223829C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318" name="Group 1296">
                    <a:extLst>
                      <a:ext uri="{FF2B5EF4-FFF2-40B4-BE49-F238E27FC236}">
                        <a16:creationId xmlns:a16="http://schemas.microsoft.com/office/drawing/2014/main" id="{BA17CDC6-9453-2E00-5368-ED8805E9070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342" name="Oval 1297">
                      <a:extLst>
                        <a:ext uri="{FF2B5EF4-FFF2-40B4-BE49-F238E27FC236}">
                          <a16:creationId xmlns:a16="http://schemas.microsoft.com/office/drawing/2014/main" id="{F597EFE8-A4F6-4497-0C9A-6C2B8E12704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43" name="Oval 1298">
                      <a:extLst>
                        <a:ext uri="{FF2B5EF4-FFF2-40B4-BE49-F238E27FC236}">
                          <a16:creationId xmlns:a16="http://schemas.microsoft.com/office/drawing/2014/main" id="{CBB4B964-401F-BCED-9630-C02CA1789F8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319" name="Group 1299">
                    <a:extLst>
                      <a:ext uri="{FF2B5EF4-FFF2-40B4-BE49-F238E27FC236}">
                        <a16:creationId xmlns:a16="http://schemas.microsoft.com/office/drawing/2014/main" id="{F7305310-CA6B-DECA-0796-A5E6BD78D70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340" name="Oval 1300">
                      <a:extLst>
                        <a:ext uri="{FF2B5EF4-FFF2-40B4-BE49-F238E27FC236}">
                          <a16:creationId xmlns:a16="http://schemas.microsoft.com/office/drawing/2014/main" id="{6BA72262-A93A-0053-AAD7-31A1C1759B8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41" name="Oval 1301">
                      <a:extLst>
                        <a:ext uri="{FF2B5EF4-FFF2-40B4-BE49-F238E27FC236}">
                          <a16:creationId xmlns:a16="http://schemas.microsoft.com/office/drawing/2014/main" id="{AAD99E9D-77C8-0D96-F868-124759720D8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320" name="Group 1302">
                    <a:extLst>
                      <a:ext uri="{FF2B5EF4-FFF2-40B4-BE49-F238E27FC236}">
                        <a16:creationId xmlns:a16="http://schemas.microsoft.com/office/drawing/2014/main" id="{4364A6B6-16B8-806C-8A5F-88FBE862660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338" name="Oval 1303">
                      <a:extLst>
                        <a:ext uri="{FF2B5EF4-FFF2-40B4-BE49-F238E27FC236}">
                          <a16:creationId xmlns:a16="http://schemas.microsoft.com/office/drawing/2014/main" id="{906C7E2E-D437-9DF5-AAC5-E730B9AB31C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39" name="Oval 1304">
                      <a:extLst>
                        <a:ext uri="{FF2B5EF4-FFF2-40B4-BE49-F238E27FC236}">
                          <a16:creationId xmlns:a16="http://schemas.microsoft.com/office/drawing/2014/main" id="{2FEA3C92-3E97-54B7-C31D-D10622776A8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321" name="Group 1305">
                    <a:extLst>
                      <a:ext uri="{FF2B5EF4-FFF2-40B4-BE49-F238E27FC236}">
                        <a16:creationId xmlns:a16="http://schemas.microsoft.com/office/drawing/2014/main" id="{F4F7D9D3-6BB7-1692-3D81-B20756347A1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336" name="Oval 1306">
                      <a:extLst>
                        <a:ext uri="{FF2B5EF4-FFF2-40B4-BE49-F238E27FC236}">
                          <a16:creationId xmlns:a16="http://schemas.microsoft.com/office/drawing/2014/main" id="{B6827660-08EE-DDD7-1DE1-E59EC762FBD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37" name="Oval 1307">
                      <a:extLst>
                        <a:ext uri="{FF2B5EF4-FFF2-40B4-BE49-F238E27FC236}">
                          <a16:creationId xmlns:a16="http://schemas.microsoft.com/office/drawing/2014/main" id="{EEBF15AC-F51E-935F-CD5E-E3015358A60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322" name="Oval 1308">
                    <a:extLst>
                      <a:ext uri="{FF2B5EF4-FFF2-40B4-BE49-F238E27FC236}">
                        <a16:creationId xmlns:a16="http://schemas.microsoft.com/office/drawing/2014/main" id="{340A5823-DBE8-D482-1F1E-3C60C665FEB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23" name="Oval 1309">
                    <a:extLst>
                      <a:ext uri="{FF2B5EF4-FFF2-40B4-BE49-F238E27FC236}">
                        <a16:creationId xmlns:a16="http://schemas.microsoft.com/office/drawing/2014/main" id="{206535BA-1C80-4291-4A01-12741DFF601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24" name="Oval 1310">
                    <a:extLst>
                      <a:ext uri="{FF2B5EF4-FFF2-40B4-BE49-F238E27FC236}">
                        <a16:creationId xmlns:a16="http://schemas.microsoft.com/office/drawing/2014/main" id="{B26AC4A8-8A96-0F0C-4585-82DFE2F0366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25" name="Oval 1311">
                    <a:extLst>
                      <a:ext uri="{FF2B5EF4-FFF2-40B4-BE49-F238E27FC236}">
                        <a16:creationId xmlns:a16="http://schemas.microsoft.com/office/drawing/2014/main" id="{4B5C6E04-5F99-DA02-752E-69EFE7BB864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26" name="Oval 1312">
                    <a:extLst>
                      <a:ext uri="{FF2B5EF4-FFF2-40B4-BE49-F238E27FC236}">
                        <a16:creationId xmlns:a16="http://schemas.microsoft.com/office/drawing/2014/main" id="{20CA7EC9-2357-1137-E3DF-F1AF512F5B7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27" name="Oval 1313">
                    <a:extLst>
                      <a:ext uri="{FF2B5EF4-FFF2-40B4-BE49-F238E27FC236}">
                        <a16:creationId xmlns:a16="http://schemas.microsoft.com/office/drawing/2014/main" id="{251D203D-E39B-3149-4FD7-04A67F7CB40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28" name="Oval 1314">
                    <a:extLst>
                      <a:ext uri="{FF2B5EF4-FFF2-40B4-BE49-F238E27FC236}">
                        <a16:creationId xmlns:a16="http://schemas.microsoft.com/office/drawing/2014/main" id="{BB2E3E9C-F572-780F-B7E6-60136AF01F0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29" name="Oval 1315">
                    <a:extLst>
                      <a:ext uri="{FF2B5EF4-FFF2-40B4-BE49-F238E27FC236}">
                        <a16:creationId xmlns:a16="http://schemas.microsoft.com/office/drawing/2014/main" id="{C201FCEA-D077-9660-4231-4E70C185889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30" name="Oval 1316">
                    <a:extLst>
                      <a:ext uri="{FF2B5EF4-FFF2-40B4-BE49-F238E27FC236}">
                        <a16:creationId xmlns:a16="http://schemas.microsoft.com/office/drawing/2014/main" id="{6BF12E2D-F1F6-04CB-208B-69F8664BB21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31" name="Oval 1317">
                    <a:extLst>
                      <a:ext uri="{FF2B5EF4-FFF2-40B4-BE49-F238E27FC236}">
                        <a16:creationId xmlns:a16="http://schemas.microsoft.com/office/drawing/2014/main" id="{650C7CB4-DD7B-D394-91DF-D8712E26599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32" name="Oval 1318">
                    <a:extLst>
                      <a:ext uri="{FF2B5EF4-FFF2-40B4-BE49-F238E27FC236}">
                        <a16:creationId xmlns:a16="http://schemas.microsoft.com/office/drawing/2014/main" id="{19F7C4E5-4716-80FB-C034-50E088CB166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33" name="Oval 1319">
                    <a:extLst>
                      <a:ext uri="{FF2B5EF4-FFF2-40B4-BE49-F238E27FC236}">
                        <a16:creationId xmlns:a16="http://schemas.microsoft.com/office/drawing/2014/main" id="{398D175D-D87D-B878-DEDC-90CB1413B05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34" name="Oval 1320">
                    <a:extLst>
                      <a:ext uri="{FF2B5EF4-FFF2-40B4-BE49-F238E27FC236}">
                        <a16:creationId xmlns:a16="http://schemas.microsoft.com/office/drawing/2014/main" id="{C9B83153-CF64-A881-DBFB-805EDBBA14D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35" name="Oval 1321">
                    <a:extLst>
                      <a:ext uri="{FF2B5EF4-FFF2-40B4-BE49-F238E27FC236}">
                        <a16:creationId xmlns:a16="http://schemas.microsoft.com/office/drawing/2014/main" id="{ED5B1256-4191-EE38-BCDE-75985D73CE9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105" name="Group 1322">
                  <a:extLst>
                    <a:ext uri="{FF2B5EF4-FFF2-40B4-BE49-F238E27FC236}">
                      <a16:creationId xmlns:a16="http://schemas.microsoft.com/office/drawing/2014/main" id="{09043115-AC9B-200B-9CF4-A59CCFD2EF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1638"/>
                  <a:ext cx="710" cy="68"/>
                  <a:chOff x="1632" y="1296"/>
                  <a:chExt cx="710" cy="68"/>
                </a:xfrm>
              </p:grpSpPr>
              <p:sp>
                <p:nvSpPr>
                  <p:cNvPr id="6286" name="Rectangle 1323">
                    <a:extLst>
                      <a:ext uri="{FF2B5EF4-FFF2-40B4-BE49-F238E27FC236}">
                        <a16:creationId xmlns:a16="http://schemas.microsoft.com/office/drawing/2014/main" id="{83B86ABA-83CE-516A-FD5F-E8CF11F846B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87" name="Oval 1324">
                    <a:extLst>
                      <a:ext uri="{FF2B5EF4-FFF2-40B4-BE49-F238E27FC236}">
                        <a16:creationId xmlns:a16="http://schemas.microsoft.com/office/drawing/2014/main" id="{6E09D513-7751-5B37-631A-C7DDF6B6D02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88" name="Oval 1325">
                    <a:extLst>
                      <a:ext uri="{FF2B5EF4-FFF2-40B4-BE49-F238E27FC236}">
                        <a16:creationId xmlns:a16="http://schemas.microsoft.com/office/drawing/2014/main" id="{C86D379A-863F-D7FF-4404-EED5ED2CE58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289" name="Group 1326">
                    <a:extLst>
                      <a:ext uri="{FF2B5EF4-FFF2-40B4-BE49-F238E27FC236}">
                        <a16:creationId xmlns:a16="http://schemas.microsoft.com/office/drawing/2014/main" id="{35663E86-52B4-C899-9801-9EA914A99C4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313" name="Oval 1327">
                      <a:extLst>
                        <a:ext uri="{FF2B5EF4-FFF2-40B4-BE49-F238E27FC236}">
                          <a16:creationId xmlns:a16="http://schemas.microsoft.com/office/drawing/2014/main" id="{52D012B9-0DD4-3AC7-B640-1746E38DCE0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14" name="Oval 1328">
                      <a:extLst>
                        <a:ext uri="{FF2B5EF4-FFF2-40B4-BE49-F238E27FC236}">
                          <a16:creationId xmlns:a16="http://schemas.microsoft.com/office/drawing/2014/main" id="{E1702123-0C3F-8317-B388-4D5CC1256EB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90" name="Group 1329">
                    <a:extLst>
                      <a:ext uri="{FF2B5EF4-FFF2-40B4-BE49-F238E27FC236}">
                        <a16:creationId xmlns:a16="http://schemas.microsoft.com/office/drawing/2014/main" id="{BC393320-EA8E-457D-99A3-5C27221377B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311" name="Oval 1330">
                      <a:extLst>
                        <a:ext uri="{FF2B5EF4-FFF2-40B4-BE49-F238E27FC236}">
                          <a16:creationId xmlns:a16="http://schemas.microsoft.com/office/drawing/2014/main" id="{1CF89084-1A5A-4DD9-4CD3-117BCB1F070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12" name="Oval 1331">
                      <a:extLst>
                        <a:ext uri="{FF2B5EF4-FFF2-40B4-BE49-F238E27FC236}">
                          <a16:creationId xmlns:a16="http://schemas.microsoft.com/office/drawing/2014/main" id="{8BC9F696-9F4C-6378-A839-1450BFD68C7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91" name="Group 1332">
                    <a:extLst>
                      <a:ext uri="{FF2B5EF4-FFF2-40B4-BE49-F238E27FC236}">
                        <a16:creationId xmlns:a16="http://schemas.microsoft.com/office/drawing/2014/main" id="{2DEEF9F4-FEC5-C413-BCAC-53E29C82705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309" name="Oval 1333">
                      <a:extLst>
                        <a:ext uri="{FF2B5EF4-FFF2-40B4-BE49-F238E27FC236}">
                          <a16:creationId xmlns:a16="http://schemas.microsoft.com/office/drawing/2014/main" id="{94BAD9F2-B616-3D2D-A0D3-69A29A1D94F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10" name="Oval 1334">
                      <a:extLst>
                        <a:ext uri="{FF2B5EF4-FFF2-40B4-BE49-F238E27FC236}">
                          <a16:creationId xmlns:a16="http://schemas.microsoft.com/office/drawing/2014/main" id="{8D689D52-6F6E-3CB9-C1ED-3A48B88A27E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92" name="Group 1335">
                    <a:extLst>
                      <a:ext uri="{FF2B5EF4-FFF2-40B4-BE49-F238E27FC236}">
                        <a16:creationId xmlns:a16="http://schemas.microsoft.com/office/drawing/2014/main" id="{7E350A9C-005D-AF0D-E87F-FDC859ABB62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307" name="Oval 1336">
                      <a:extLst>
                        <a:ext uri="{FF2B5EF4-FFF2-40B4-BE49-F238E27FC236}">
                          <a16:creationId xmlns:a16="http://schemas.microsoft.com/office/drawing/2014/main" id="{558E33FF-BFDC-9028-7844-E466D45731A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308" name="Oval 1337">
                      <a:extLst>
                        <a:ext uri="{FF2B5EF4-FFF2-40B4-BE49-F238E27FC236}">
                          <a16:creationId xmlns:a16="http://schemas.microsoft.com/office/drawing/2014/main" id="{E55DB7E9-90CE-A28E-B25F-539124503EC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293" name="Oval 1338">
                    <a:extLst>
                      <a:ext uri="{FF2B5EF4-FFF2-40B4-BE49-F238E27FC236}">
                        <a16:creationId xmlns:a16="http://schemas.microsoft.com/office/drawing/2014/main" id="{77C59E51-7021-ED5C-264E-C4783BE1E5C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94" name="Oval 1339">
                    <a:extLst>
                      <a:ext uri="{FF2B5EF4-FFF2-40B4-BE49-F238E27FC236}">
                        <a16:creationId xmlns:a16="http://schemas.microsoft.com/office/drawing/2014/main" id="{32505B09-EEDF-A03B-42D0-53418504248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95" name="Oval 1340">
                    <a:extLst>
                      <a:ext uri="{FF2B5EF4-FFF2-40B4-BE49-F238E27FC236}">
                        <a16:creationId xmlns:a16="http://schemas.microsoft.com/office/drawing/2014/main" id="{36E3A783-9B33-3329-6082-9C75140958C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96" name="Oval 1341">
                    <a:extLst>
                      <a:ext uri="{FF2B5EF4-FFF2-40B4-BE49-F238E27FC236}">
                        <a16:creationId xmlns:a16="http://schemas.microsoft.com/office/drawing/2014/main" id="{31527988-BD91-D41B-2D3A-DBFB5BC87CA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97" name="Oval 1342">
                    <a:extLst>
                      <a:ext uri="{FF2B5EF4-FFF2-40B4-BE49-F238E27FC236}">
                        <a16:creationId xmlns:a16="http://schemas.microsoft.com/office/drawing/2014/main" id="{564CEDD8-68AD-86FE-8FB3-BBDADA3E7FD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98" name="Oval 1343">
                    <a:extLst>
                      <a:ext uri="{FF2B5EF4-FFF2-40B4-BE49-F238E27FC236}">
                        <a16:creationId xmlns:a16="http://schemas.microsoft.com/office/drawing/2014/main" id="{07FED6A0-18F7-0F39-7EF2-EFFBC5004E6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99" name="Oval 1344">
                    <a:extLst>
                      <a:ext uri="{FF2B5EF4-FFF2-40B4-BE49-F238E27FC236}">
                        <a16:creationId xmlns:a16="http://schemas.microsoft.com/office/drawing/2014/main" id="{669496AA-565D-26FA-CC8A-224CCEC8B6B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00" name="Oval 1345">
                    <a:extLst>
                      <a:ext uri="{FF2B5EF4-FFF2-40B4-BE49-F238E27FC236}">
                        <a16:creationId xmlns:a16="http://schemas.microsoft.com/office/drawing/2014/main" id="{240D39B0-C050-33D3-ED55-4BC321C3C4B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01" name="Oval 1346">
                    <a:extLst>
                      <a:ext uri="{FF2B5EF4-FFF2-40B4-BE49-F238E27FC236}">
                        <a16:creationId xmlns:a16="http://schemas.microsoft.com/office/drawing/2014/main" id="{07D8D98A-CEBE-2B81-CF77-4C33B3F41C0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02" name="Oval 1347">
                    <a:extLst>
                      <a:ext uri="{FF2B5EF4-FFF2-40B4-BE49-F238E27FC236}">
                        <a16:creationId xmlns:a16="http://schemas.microsoft.com/office/drawing/2014/main" id="{7BC83BA7-6B3A-86D3-B438-21C092C29A1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03" name="Oval 1348">
                    <a:extLst>
                      <a:ext uri="{FF2B5EF4-FFF2-40B4-BE49-F238E27FC236}">
                        <a16:creationId xmlns:a16="http://schemas.microsoft.com/office/drawing/2014/main" id="{7A792CB9-C9CB-A4B4-E725-ACE8F978F2A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04" name="Oval 1349">
                    <a:extLst>
                      <a:ext uri="{FF2B5EF4-FFF2-40B4-BE49-F238E27FC236}">
                        <a16:creationId xmlns:a16="http://schemas.microsoft.com/office/drawing/2014/main" id="{15A1790D-484E-B927-0081-9FF7CC1C793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05" name="Oval 1350">
                    <a:extLst>
                      <a:ext uri="{FF2B5EF4-FFF2-40B4-BE49-F238E27FC236}">
                        <a16:creationId xmlns:a16="http://schemas.microsoft.com/office/drawing/2014/main" id="{744A7730-E622-D549-4360-5FBA91C8573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306" name="Oval 1351">
                    <a:extLst>
                      <a:ext uri="{FF2B5EF4-FFF2-40B4-BE49-F238E27FC236}">
                        <a16:creationId xmlns:a16="http://schemas.microsoft.com/office/drawing/2014/main" id="{6FD7F800-C5B1-F981-B872-8A4FDABC764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106" name="Group 1352">
                  <a:extLst>
                    <a:ext uri="{FF2B5EF4-FFF2-40B4-BE49-F238E27FC236}">
                      <a16:creationId xmlns:a16="http://schemas.microsoft.com/office/drawing/2014/main" id="{91FFD7B2-B602-B314-5788-D9CAF09F457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1705"/>
                  <a:ext cx="710" cy="68"/>
                  <a:chOff x="1632" y="1296"/>
                  <a:chExt cx="710" cy="68"/>
                </a:xfrm>
              </p:grpSpPr>
              <p:sp>
                <p:nvSpPr>
                  <p:cNvPr id="6257" name="Rectangle 1353">
                    <a:extLst>
                      <a:ext uri="{FF2B5EF4-FFF2-40B4-BE49-F238E27FC236}">
                        <a16:creationId xmlns:a16="http://schemas.microsoft.com/office/drawing/2014/main" id="{999DAD12-8AD3-36FF-8E83-4A05AF16C61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58" name="Oval 1354">
                    <a:extLst>
                      <a:ext uri="{FF2B5EF4-FFF2-40B4-BE49-F238E27FC236}">
                        <a16:creationId xmlns:a16="http://schemas.microsoft.com/office/drawing/2014/main" id="{E4A5A754-8736-2591-D9EB-BB1E71798A3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59" name="Oval 1355">
                    <a:extLst>
                      <a:ext uri="{FF2B5EF4-FFF2-40B4-BE49-F238E27FC236}">
                        <a16:creationId xmlns:a16="http://schemas.microsoft.com/office/drawing/2014/main" id="{FEA13D4D-E863-8050-30F8-E7EC902FA8F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260" name="Group 1356">
                    <a:extLst>
                      <a:ext uri="{FF2B5EF4-FFF2-40B4-BE49-F238E27FC236}">
                        <a16:creationId xmlns:a16="http://schemas.microsoft.com/office/drawing/2014/main" id="{AFD396A5-F548-E71C-B3A8-BEF551B5488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284" name="Oval 1357">
                      <a:extLst>
                        <a:ext uri="{FF2B5EF4-FFF2-40B4-BE49-F238E27FC236}">
                          <a16:creationId xmlns:a16="http://schemas.microsoft.com/office/drawing/2014/main" id="{E11E9B01-EEF1-967F-68DA-451DDCCAF36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85" name="Oval 1358">
                      <a:extLst>
                        <a:ext uri="{FF2B5EF4-FFF2-40B4-BE49-F238E27FC236}">
                          <a16:creationId xmlns:a16="http://schemas.microsoft.com/office/drawing/2014/main" id="{40F39FEA-76EE-4D2C-44B5-F92D9C65760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61" name="Group 1359">
                    <a:extLst>
                      <a:ext uri="{FF2B5EF4-FFF2-40B4-BE49-F238E27FC236}">
                        <a16:creationId xmlns:a16="http://schemas.microsoft.com/office/drawing/2014/main" id="{EE75AC53-8F24-56B8-10E1-BAA237651F14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282" name="Oval 1360">
                      <a:extLst>
                        <a:ext uri="{FF2B5EF4-FFF2-40B4-BE49-F238E27FC236}">
                          <a16:creationId xmlns:a16="http://schemas.microsoft.com/office/drawing/2014/main" id="{5A595D48-75C4-9D5F-8335-100CEB42675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83" name="Oval 1361">
                      <a:extLst>
                        <a:ext uri="{FF2B5EF4-FFF2-40B4-BE49-F238E27FC236}">
                          <a16:creationId xmlns:a16="http://schemas.microsoft.com/office/drawing/2014/main" id="{77EB468F-799F-EF05-E346-267DABC8229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62" name="Group 1362">
                    <a:extLst>
                      <a:ext uri="{FF2B5EF4-FFF2-40B4-BE49-F238E27FC236}">
                        <a16:creationId xmlns:a16="http://schemas.microsoft.com/office/drawing/2014/main" id="{11B2FC72-9D25-DF24-D089-6A734ED934D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280" name="Oval 1363">
                      <a:extLst>
                        <a:ext uri="{FF2B5EF4-FFF2-40B4-BE49-F238E27FC236}">
                          <a16:creationId xmlns:a16="http://schemas.microsoft.com/office/drawing/2014/main" id="{CE3F8149-9CFE-ACB1-2C95-C2C17EAB76D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81" name="Oval 1364">
                      <a:extLst>
                        <a:ext uri="{FF2B5EF4-FFF2-40B4-BE49-F238E27FC236}">
                          <a16:creationId xmlns:a16="http://schemas.microsoft.com/office/drawing/2014/main" id="{DC088759-5110-3C58-3A8E-385C8643A43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63" name="Group 1365">
                    <a:extLst>
                      <a:ext uri="{FF2B5EF4-FFF2-40B4-BE49-F238E27FC236}">
                        <a16:creationId xmlns:a16="http://schemas.microsoft.com/office/drawing/2014/main" id="{B57CEAC2-467D-D9DF-AC8C-D578727C150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278" name="Oval 1366">
                      <a:extLst>
                        <a:ext uri="{FF2B5EF4-FFF2-40B4-BE49-F238E27FC236}">
                          <a16:creationId xmlns:a16="http://schemas.microsoft.com/office/drawing/2014/main" id="{1D75E5BA-C954-7E9D-1228-CFA46E13E9B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79" name="Oval 1367">
                      <a:extLst>
                        <a:ext uri="{FF2B5EF4-FFF2-40B4-BE49-F238E27FC236}">
                          <a16:creationId xmlns:a16="http://schemas.microsoft.com/office/drawing/2014/main" id="{A021C420-F72E-7685-82E4-BD3AFB89A86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264" name="Oval 1368">
                    <a:extLst>
                      <a:ext uri="{FF2B5EF4-FFF2-40B4-BE49-F238E27FC236}">
                        <a16:creationId xmlns:a16="http://schemas.microsoft.com/office/drawing/2014/main" id="{F02473A6-200C-0F54-5582-10170E1DE29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65" name="Oval 1369">
                    <a:extLst>
                      <a:ext uri="{FF2B5EF4-FFF2-40B4-BE49-F238E27FC236}">
                        <a16:creationId xmlns:a16="http://schemas.microsoft.com/office/drawing/2014/main" id="{AAB149F6-862D-7198-1A8C-05D0CDB2174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66" name="Oval 1370">
                    <a:extLst>
                      <a:ext uri="{FF2B5EF4-FFF2-40B4-BE49-F238E27FC236}">
                        <a16:creationId xmlns:a16="http://schemas.microsoft.com/office/drawing/2014/main" id="{ECF9E7DD-8E7B-8A99-3E68-3B256D9D9F8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67" name="Oval 1371">
                    <a:extLst>
                      <a:ext uri="{FF2B5EF4-FFF2-40B4-BE49-F238E27FC236}">
                        <a16:creationId xmlns:a16="http://schemas.microsoft.com/office/drawing/2014/main" id="{33A93643-3E37-4E4B-3108-A101F5DB20C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68" name="Oval 1372">
                    <a:extLst>
                      <a:ext uri="{FF2B5EF4-FFF2-40B4-BE49-F238E27FC236}">
                        <a16:creationId xmlns:a16="http://schemas.microsoft.com/office/drawing/2014/main" id="{801AAC92-4D97-C3E2-653A-0F976F291DF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69" name="Oval 1373">
                    <a:extLst>
                      <a:ext uri="{FF2B5EF4-FFF2-40B4-BE49-F238E27FC236}">
                        <a16:creationId xmlns:a16="http://schemas.microsoft.com/office/drawing/2014/main" id="{013B8A77-A99E-18FE-8A7A-D914A674E91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70" name="Oval 1374">
                    <a:extLst>
                      <a:ext uri="{FF2B5EF4-FFF2-40B4-BE49-F238E27FC236}">
                        <a16:creationId xmlns:a16="http://schemas.microsoft.com/office/drawing/2014/main" id="{232FF478-163C-3457-6C29-C767F7C2353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71" name="Oval 1375">
                    <a:extLst>
                      <a:ext uri="{FF2B5EF4-FFF2-40B4-BE49-F238E27FC236}">
                        <a16:creationId xmlns:a16="http://schemas.microsoft.com/office/drawing/2014/main" id="{D4039480-F961-5072-935E-121B0F8964B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72" name="Oval 1376">
                    <a:extLst>
                      <a:ext uri="{FF2B5EF4-FFF2-40B4-BE49-F238E27FC236}">
                        <a16:creationId xmlns:a16="http://schemas.microsoft.com/office/drawing/2014/main" id="{62F53D3E-C70A-B672-1878-4D636C0F2C8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73" name="Oval 1377">
                    <a:extLst>
                      <a:ext uri="{FF2B5EF4-FFF2-40B4-BE49-F238E27FC236}">
                        <a16:creationId xmlns:a16="http://schemas.microsoft.com/office/drawing/2014/main" id="{F4A4FC25-2183-7B03-549A-7542E99C507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74" name="Oval 1378">
                    <a:extLst>
                      <a:ext uri="{FF2B5EF4-FFF2-40B4-BE49-F238E27FC236}">
                        <a16:creationId xmlns:a16="http://schemas.microsoft.com/office/drawing/2014/main" id="{FF551A68-A297-7265-34D5-7EA3DD9F323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75" name="Oval 1379">
                    <a:extLst>
                      <a:ext uri="{FF2B5EF4-FFF2-40B4-BE49-F238E27FC236}">
                        <a16:creationId xmlns:a16="http://schemas.microsoft.com/office/drawing/2014/main" id="{B9FD7E6E-2C3D-A69C-7702-29561112C5B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76" name="Oval 1380">
                    <a:extLst>
                      <a:ext uri="{FF2B5EF4-FFF2-40B4-BE49-F238E27FC236}">
                        <a16:creationId xmlns:a16="http://schemas.microsoft.com/office/drawing/2014/main" id="{96C0152D-EBAA-8F77-9A66-AAB064D888B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77" name="Oval 1381">
                    <a:extLst>
                      <a:ext uri="{FF2B5EF4-FFF2-40B4-BE49-F238E27FC236}">
                        <a16:creationId xmlns:a16="http://schemas.microsoft.com/office/drawing/2014/main" id="{93B0F279-8B1F-A481-2187-769895795ED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107" name="Group 1382">
                  <a:extLst>
                    <a:ext uri="{FF2B5EF4-FFF2-40B4-BE49-F238E27FC236}">
                      <a16:creationId xmlns:a16="http://schemas.microsoft.com/office/drawing/2014/main" id="{DE1C8BE3-0F46-4C2A-71AF-FBDC583ECEA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1773"/>
                  <a:ext cx="710" cy="68"/>
                  <a:chOff x="1632" y="1296"/>
                  <a:chExt cx="710" cy="68"/>
                </a:xfrm>
              </p:grpSpPr>
              <p:sp>
                <p:nvSpPr>
                  <p:cNvPr id="6228" name="Rectangle 1383">
                    <a:extLst>
                      <a:ext uri="{FF2B5EF4-FFF2-40B4-BE49-F238E27FC236}">
                        <a16:creationId xmlns:a16="http://schemas.microsoft.com/office/drawing/2014/main" id="{EC0B72ED-985D-3FF5-9964-01221D60A90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29" name="Oval 1384">
                    <a:extLst>
                      <a:ext uri="{FF2B5EF4-FFF2-40B4-BE49-F238E27FC236}">
                        <a16:creationId xmlns:a16="http://schemas.microsoft.com/office/drawing/2014/main" id="{46677F98-5200-8E98-B3CA-4F9EF2DB01E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30" name="Oval 1385">
                    <a:extLst>
                      <a:ext uri="{FF2B5EF4-FFF2-40B4-BE49-F238E27FC236}">
                        <a16:creationId xmlns:a16="http://schemas.microsoft.com/office/drawing/2014/main" id="{928FAEB7-896E-96F0-9FA0-1D4F36F8428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231" name="Group 1386">
                    <a:extLst>
                      <a:ext uri="{FF2B5EF4-FFF2-40B4-BE49-F238E27FC236}">
                        <a16:creationId xmlns:a16="http://schemas.microsoft.com/office/drawing/2014/main" id="{1E8B9A5F-E78A-6404-95EA-633D720649B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255" name="Oval 1387">
                      <a:extLst>
                        <a:ext uri="{FF2B5EF4-FFF2-40B4-BE49-F238E27FC236}">
                          <a16:creationId xmlns:a16="http://schemas.microsoft.com/office/drawing/2014/main" id="{D71865B7-35CF-9EF7-FD72-A00DA6F2B80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56" name="Oval 1388">
                      <a:extLst>
                        <a:ext uri="{FF2B5EF4-FFF2-40B4-BE49-F238E27FC236}">
                          <a16:creationId xmlns:a16="http://schemas.microsoft.com/office/drawing/2014/main" id="{D7921F85-3F94-EABB-9181-55887FED09E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32" name="Group 1389">
                    <a:extLst>
                      <a:ext uri="{FF2B5EF4-FFF2-40B4-BE49-F238E27FC236}">
                        <a16:creationId xmlns:a16="http://schemas.microsoft.com/office/drawing/2014/main" id="{51D5D27F-9C49-3C76-D5A0-BA1D39B8019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253" name="Oval 1390">
                      <a:extLst>
                        <a:ext uri="{FF2B5EF4-FFF2-40B4-BE49-F238E27FC236}">
                          <a16:creationId xmlns:a16="http://schemas.microsoft.com/office/drawing/2014/main" id="{677C3721-371E-751B-03D8-7DA076865AA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54" name="Oval 1391">
                      <a:extLst>
                        <a:ext uri="{FF2B5EF4-FFF2-40B4-BE49-F238E27FC236}">
                          <a16:creationId xmlns:a16="http://schemas.microsoft.com/office/drawing/2014/main" id="{EB0FBEFC-0C3A-6D1E-BD25-37A3B9649F0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33" name="Group 1392">
                    <a:extLst>
                      <a:ext uri="{FF2B5EF4-FFF2-40B4-BE49-F238E27FC236}">
                        <a16:creationId xmlns:a16="http://schemas.microsoft.com/office/drawing/2014/main" id="{1BF26758-FE95-9CCE-5A26-FACFFF3E9B6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251" name="Oval 1393">
                      <a:extLst>
                        <a:ext uri="{FF2B5EF4-FFF2-40B4-BE49-F238E27FC236}">
                          <a16:creationId xmlns:a16="http://schemas.microsoft.com/office/drawing/2014/main" id="{88978B9A-D5EA-E00D-9BC3-958162A2247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52" name="Oval 1394">
                      <a:extLst>
                        <a:ext uri="{FF2B5EF4-FFF2-40B4-BE49-F238E27FC236}">
                          <a16:creationId xmlns:a16="http://schemas.microsoft.com/office/drawing/2014/main" id="{A74BD3BF-6527-2CD9-BB19-F4C9DCEB4BA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34" name="Group 1395">
                    <a:extLst>
                      <a:ext uri="{FF2B5EF4-FFF2-40B4-BE49-F238E27FC236}">
                        <a16:creationId xmlns:a16="http://schemas.microsoft.com/office/drawing/2014/main" id="{F6E2B7C5-FD57-1609-CDB8-EF9CEFD141C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249" name="Oval 1396">
                      <a:extLst>
                        <a:ext uri="{FF2B5EF4-FFF2-40B4-BE49-F238E27FC236}">
                          <a16:creationId xmlns:a16="http://schemas.microsoft.com/office/drawing/2014/main" id="{C39C5583-CC00-737A-55A2-D2242DEC3AF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50" name="Oval 1397">
                      <a:extLst>
                        <a:ext uri="{FF2B5EF4-FFF2-40B4-BE49-F238E27FC236}">
                          <a16:creationId xmlns:a16="http://schemas.microsoft.com/office/drawing/2014/main" id="{1C17D753-6E53-239A-0740-EF30076F89E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235" name="Oval 1398">
                    <a:extLst>
                      <a:ext uri="{FF2B5EF4-FFF2-40B4-BE49-F238E27FC236}">
                        <a16:creationId xmlns:a16="http://schemas.microsoft.com/office/drawing/2014/main" id="{F069EF24-0390-EA78-4D2F-9CE5C016C90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36" name="Oval 1399">
                    <a:extLst>
                      <a:ext uri="{FF2B5EF4-FFF2-40B4-BE49-F238E27FC236}">
                        <a16:creationId xmlns:a16="http://schemas.microsoft.com/office/drawing/2014/main" id="{D568B3E6-C35B-E07D-F6C8-0FE3735BFB2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37" name="Oval 1400">
                    <a:extLst>
                      <a:ext uri="{FF2B5EF4-FFF2-40B4-BE49-F238E27FC236}">
                        <a16:creationId xmlns:a16="http://schemas.microsoft.com/office/drawing/2014/main" id="{6FBC58D8-88DE-FB10-8155-5CB04C1A022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38" name="Oval 1401">
                    <a:extLst>
                      <a:ext uri="{FF2B5EF4-FFF2-40B4-BE49-F238E27FC236}">
                        <a16:creationId xmlns:a16="http://schemas.microsoft.com/office/drawing/2014/main" id="{B5923567-92B9-6AEC-549D-672E8DA90BB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39" name="Oval 1402">
                    <a:extLst>
                      <a:ext uri="{FF2B5EF4-FFF2-40B4-BE49-F238E27FC236}">
                        <a16:creationId xmlns:a16="http://schemas.microsoft.com/office/drawing/2014/main" id="{4A885E89-A810-182A-4B49-6895862723E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40" name="Oval 1403">
                    <a:extLst>
                      <a:ext uri="{FF2B5EF4-FFF2-40B4-BE49-F238E27FC236}">
                        <a16:creationId xmlns:a16="http://schemas.microsoft.com/office/drawing/2014/main" id="{4DE00EA0-64C0-5BE5-F31E-B2E01A5BC67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41" name="Oval 1404">
                    <a:extLst>
                      <a:ext uri="{FF2B5EF4-FFF2-40B4-BE49-F238E27FC236}">
                        <a16:creationId xmlns:a16="http://schemas.microsoft.com/office/drawing/2014/main" id="{ADCC2C78-8A7A-9552-76DB-3363EDCD68C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42" name="Oval 1405">
                    <a:extLst>
                      <a:ext uri="{FF2B5EF4-FFF2-40B4-BE49-F238E27FC236}">
                        <a16:creationId xmlns:a16="http://schemas.microsoft.com/office/drawing/2014/main" id="{AA4A3F37-F132-8B3A-E20A-954260A133E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43" name="Oval 1406">
                    <a:extLst>
                      <a:ext uri="{FF2B5EF4-FFF2-40B4-BE49-F238E27FC236}">
                        <a16:creationId xmlns:a16="http://schemas.microsoft.com/office/drawing/2014/main" id="{C462F1FC-C7F7-76B3-AF6F-66A0F8F4EAC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44" name="Oval 1407">
                    <a:extLst>
                      <a:ext uri="{FF2B5EF4-FFF2-40B4-BE49-F238E27FC236}">
                        <a16:creationId xmlns:a16="http://schemas.microsoft.com/office/drawing/2014/main" id="{F126E121-582D-653A-0B36-C0275915CDC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45" name="Oval 1408">
                    <a:extLst>
                      <a:ext uri="{FF2B5EF4-FFF2-40B4-BE49-F238E27FC236}">
                        <a16:creationId xmlns:a16="http://schemas.microsoft.com/office/drawing/2014/main" id="{7DD3BE59-FF87-4AD2-62EC-0DCF5F65303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46" name="Oval 1409">
                    <a:extLst>
                      <a:ext uri="{FF2B5EF4-FFF2-40B4-BE49-F238E27FC236}">
                        <a16:creationId xmlns:a16="http://schemas.microsoft.com/office/drawing/2014/main" id="{DB645928-136E-51FF-BA86-1C345CA949B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47" name="Oval 1410">
                    <a:extLst>
                      <a:ext uri="{FF2B5EF4-FFF2-40B4-BE49-F238E27FC236}">
                        <a16:creationId xmlns:a16="http://schemas.microsoft.com/office/drawing/2014/main" id="{0D31CF87-41EF-54AF-217A-26555D27D3D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48" name="Oval 1411">
                    <a:extLst>
                      <a:ext uri="{FF2B5EF4-FFF2-40B4-BE49-F238E27FC236}">
                        <a16:creationId xmlns:a16="http://schemas.microsoft.com/office/drawing/2014/main" id="{82F26B10-4EF9-D8DF-1E40-EB30F77A13F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108" name="Group 1412">
                  <a:extLst>
                    <a:ext uri="{FF2B5EF4-FFF2-40B4-BE49-F238E27FC236}">
                      <a16:creationId xmlns:a16="http://schemas.microsoft.com/office/drawing/2014/main" id="{DBC5E334-FEBF-265A-9842-1DE9FBC2D89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1840"/>
                  <a:ext cx="710" cy="68"/>
                  <a:chOff x="1632" y="1296"/>
                  <a:chExt cx="710" cy="68"/>
                </a:xfrm>
              </p:grpSpPr>
              <p:sp>
                <p:nvSpPr>
                  <p:cNvPr id="6199" name="Rectangle 1413">
                    <a:extLst>
                      <a:ext uri="{FF2B5EF4-FFF2-40B4-BE49-F238E27FC236}">
                        <a16:creationId xmlns:a16="http://schemas.microsoft.com/office/drawing/2014/main" id="{713DF8B9-A6E3-B4F5-02D8-11DD019E591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00" name="Oval 1414">
                    <a:extLst>
                      <a:ext uri="{FF2B5EF4-FFF2-40B4-BE49-F238E27FC236}">
                        <a16:creationId xmlns:a16="http://schemas.microsoft.com/office/drawing/2014/main" id="{43B2AB5A-F1F3-FD47-2C83-A971D2E58EF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01" name="Oval 1415">
                    <a:extLst>
                      <a:ext uri="{FF2B5EF4-FFF2-40B4-BE49-F238E27FC236}">
                        <a16:creationId xmlns:a16="http://schemas.microsoft.com/office/drawing/2014/main" id="{11CA0F42-379A-C99F-67F6-D2DE3FD36AD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202" name="Group 1416">
                    <a:extLst>
                      <a:ext uri="{FF2B5EF4-FFF2-40B4-BE49-F238E27FC236}">
                        <a16:creationId xmlns:a16="http://schemas.microsoft.com/office/drawing/2014/main" id="{29F744D1-1CEC-3BAF-E86A-1F3952ECF9D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226" name="Oval 1417">
                      <a:extLst>
                        <a:ext uri="{FF2B5EF4-FFF2-40B4-BE49-F238E27FC236}">
                          <a16:creationId xmlns:a16="http://schemas.microsoft.com/office/drawing/2014/main" id="{3EC7CFFE-DB71-332F-DFE0-AF5F597E271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27" name="Oval 1418">
                      <a:extLst>
                        <a:ext uri="{FF2B5EF4-FFF2-40B4-BE49-F238E27FC236}">
                          <a16:creationId xmlns:a16="http://schemas.microsoft.com/office/drawing/2014/main" id="{668FA541-44BE-60B3-87B5-0C75A9FD5E4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03" name="Group 1419">
                    <a:extLst>
                      <a:ext uri="{FF2B5EF4-FFF2-40B4-BE49-F238E27FC236}">
                        <a16:creationId xmlns:a16="http://schemas.microsoft.com/office/drawing/2014/main" id="{CB5E118C-E003-2BE6-06B3-C8907D827BC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224" name="Oval 1420">
                      <a:extLst>
                        <a:ext uri="{FF2B5EF4-FFF2-40B4-BE49-F238E27FC236}">
                          <a16:creationId xmlns:a16="http://schemas.microsoft.com/office/drawing/2014/main" id="{A127FA31-2B73-64D5-1CF0-438E120BABC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25" name="Oval 1421">
                      <a:extLst>
                        <a:ext uri="{FF2B5EF4-FFF2-40B4-BE49-F238E27FC236}">
                          <a16:creationId xmlns:a16="http://schemas.microsoft.com/office/drawing/2014/main" id="{92E98A81-C3B1-AAC3-97A5-BD0BA2B1B53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04" name="Group 1422">
                    <a:extLst>
                      <a:ext uri="{FF2B5EF4-FFF2-40B4-BE49-F238E27FC236}">
                        <a16:creationId xmlns:a16="http://schemas.microsoft.com/office/drawing/2014/main" id="{5C1AA481-EB21-6547-B4F7-95AA953A947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222" name="Oval 1423">
                      <a:extLst>
                        <a:ext uri="{FF2B5EF4-FFF2-40B4-BE49-F238E27FC236}">
                          <a16:creationId xmlns:a16="http://schemas.microsoft.com/office/drawing/2014/main" id="{FD209290-80C9-4273-3D0C-C6C823EBA96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23" name="Oval 1424">
                      <a:extLst>
                        <a:ext uri="{FF2B5EF4-FFF2-40B4-BE49-F238E27FC236}">
                          <a16:creationId xmlns:a16="http://schemas.microsoft.com/office/drawing/2014/main" id="{2C13D1A9-1B27-9D87-0E61-06862309F1E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205" name="Group 1425">
                    <a:extLst>
                      <a:ext uri="{FF2B5EF4-FFF2-40B4-BE49-F238E27FC236}">
                        <a16:creationId xmlns:a16="http://schemas.microsoft.com/office/drawing/2014/main" id="{54CC34FA-D842-F4ED-2AC3-24BD44DB2D8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220" name="Oval 1426">
                      <a:extLst>
                        <a:ext uri="{FF2B5EF4-FFF2-40B4-BE49-F238E27FC236}">
                          <a16:creationId xmlns:a16="http://schemas.microsoft.com/office/drawing/2014/main" id="{16D530C1-3DDE-8CD3-28CB-D79BF11F56E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221" name="Oval 1427">
                      <a:extLst>
                        <a:ext uri="{FF2B5EF4-FFF2-40B4-BE49-F238E27FC236}">
                          <a16:creationId xmlns:a16="http://schemas.microsoft.com/office/drawing/2014/main" id="{F0CD3E57-2A2B-9CD6-F08E-6D356C1410A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206" name="Oval 1428">
                    <a:extLst>
                      <a:ext uri="{FF2B5EF4-FFF2-40B4-BE49-F238E27FC236}">
                        <a16:creationId xmlns:a16="http://schemas.microsoft.com/office/drawing/2014/main" id="{5C42E352-322E-4444-240F-B2DD15E5FCC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07" name="Oval 1429">
                    <a:extLst>
                      <a:ext uri="{FF2B5EF4-FFF2-40B4-BE49-F238E27FC236}">
                        <a16:creationId xmlns:a16="http://schemas.microsoft.com/office/drawing/2014/main" id="{BC29D50A-7918-0BAA-E5F2-FAE8381D84A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08" name="Oval 1430">
                    <a:extLst>
                      <a:ext uri="{FF2B5EF4-FFF2-40B4-BE49-F238E27FC236}">
                        <a16:creationId xmlns:a16="http://schemas.microsoft.com/office/drawing/2014/main" id="{5ED084CD-92BC-A72B-4860-8035C94DA6F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09" name="Oval 1431">
                    <a:extLst>
                      <a:ext uri="{FF2B5EF4-FFF2-40B4-BE49-F238E27FC236}">
                        <a16:creationId xmlns:a16="http://schemas.microsoft.com/office/drawing/2014/main" id="{E2288A30-5F34-C381-28B9-863019F36D3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10" name="Oval 1432">
                    <a:extLst>
                      <a:ext uri="{FF2B5EF4-FFF2-40B4-BE49-F238E27FC236}">
                        <a16:creationId xmlns:a16="http://schemas.microsoft.com/office/drawing/2014/main" id="{A5733FBC-9E83-6F08-8F58-A6C957EBAA9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11" name="Oval 1433">
                    <a:extLst>
                      <a:ext uri="{FF2B5EF4-FFF2-40B4-BE49-F238E27FC236}">
                        <a16:creationId xmlns:a16="http://schemas.microsoft.com/office/drawing/2014/main" id="{74153152-CE79-7ECD-D01D-6DF11FB72ED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12" name="Oval 1434">
                    <a:extLst>
                      <a:ext uri="{FF2B5EF4-FFF2-40B4-BE49-F238E27FC236}">
                        <a16:creationId xmlns:a16="http://schemas.microsoft.com/office/drawing/2014/main" id="{9004C27C-F8A0-414C-5688-0E1C69EBD28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13" name="Oval 1435">
                    <a:extLst>
                      <a:ext uri="{FF2B5EF4-FFF2-40B4-BE49-F238E27FC236}">
                        <a16:creationId xmlns:a16="http://schemas.microsoft.com/office/drawing/2014/main" id="{DDBE55F4-8F9B-8868-A173-605EC0B46AD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14" name="Oval 1436">
                    <a:extLst>
                      <a:ext uri="{FF2B5EF4-FFF2-40B4-BE49-F238E27FC236}">
                        <a16:creationId xmlns:a16="http://schemas.microsoft.com/office/drawing/2014/main" id="{66F96EA0-FACB-182E-BF37-5C309FBE199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15" name="Oval 1437">
                    <a:extLst>
                      <a:ext uri="{FF2B5EF4-FFF2-40B4-BE49-F238E27FC236}">
                        <a16:creationId xmlns:a16="http://schemas.microsoft.com/office/drawing/2014/main" id="{3BA7CFBD-253B-CC5A-91F8-32E1EB115F8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16" name="Oval 1438">
                    <a:extLst>
                      <a:ext uri="{FF2B5EF4-FFF2-40B4-BE49-F238E27FC236}">
                        <a16:creationId xmlns:a16="http://schemas.microsoft.com/office/drawing/2014/main" id="{1124566B-470F-0305-7C26-E8CC8787F5F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17" name="Oval 1439">
                    <a:extLst>
                      <a:ext uri="{FF2B5EF4-FFF2-40B4-BE49-F238E27FC236}">
                        <a16:creationId xmlns:a16="http://schemas.microsoft.com/office/drawing/2014/main" id="{EDBDF9C4-FBA3-80A3-D375-6A3B9F84186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18" name="Oval 1440">
                    <a:extLst>
                      <a:ext uri="{FF2B5EF4-FFF2-40B4-BE49-F238E27FC236}">
                        <a16:creationId xmlns:a16="http://schemas.microsoft.com/office/drawing/2014/main" id="{158C961A-C9ED-FFEB-C24A-A53DABA4992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219" name="Oval 1441">
                    <a:extLst>
                      <a:ext uri="{FF2B5EF4-FFF2-40B4-BE49-F238E27FC236}">
                        <a16:creationId xmlns:a16="http://schemas.microsoft.com/office/drawing/2014/main" id="{ECC436AB-3BB2-63B5-2FE6-C6F78A1F911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109" name="Group 1442">
                  <a:extLst>
                    <a:ext uri="{FF2B5EF4-FFF2-40B4-BE49-F238E27FC236}">
                      <a16:creationId xmlns:a16="http://schemas.microsoft.com/office/drawing/2014/main" id="{2318C60F-EE88-7F08-73EC-5D6843A4A00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1907"/>
                  <a:ext cx="710" cy="68"/>
                  <a:chOff x="1632" y="1296"/>
                  <a:chExt cx="710" cy="68"/>
                </a:xfrm>
              </p:grpSpPr>
              <p:sp>
                <p:nvSpPr>
                  <p:cNvPr id="6170" name="Rectangle 1443">
                    <a:extLst>
                      <a:ext uri="{FF2B5EF4-FFF2-40B4-BE49-F238E27FC236}">
                        <a16:creationId xmlns:a16="http://schemas.microsoft.com/office/drawing/2014/main" id="{40032FF7-3FBF-728A-CA62-49AC8B02ECD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71" name="Oval 1444">
                    <a:extLst>
                      <a:ext uri="{FF2B5EF4-FFF2-40B4-BE49-F238E27FC236}">
                        <a16:creationId xmlns:a16="http://schemas.microsoft.com/office/drawing/2014/main" id="{54FDA288-1FAF-3D83-B796-BDD636CF794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72" name="Oval 1445">
                    <a:extLst>
                      <a:ext uri="{FF2B5EF4-FFF2-40B4-BE49-F238E27FC236}">
                        <a16:creationId xmlns:a16="http://schemas.microsoft.com/office/drawing/2014/main" id="{18038754-EA6F-13D4-7731-E86887BDC80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173" name="Group 1446">
                    <a:extLst>
                      <a:ext uri="{FF2B5EF4-FFF2-40B4-BE49-F238E27FC236}">
                        <a16:creationId xmlns:a16="http://schemas.microsoft.com/office/drawing/2014/main" id="{F0F7F57D-4C1C-ECCA-A034-8C9B2DF4F2C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197" name="Oval 1447">
                      <a:extLst>
                        <a:ext uri="{FF2B5EF4-FFF2-40B4-BE49-F238E27FC236}">
                          <a16:creationId xmlns:a16="http://schemas.microsoft.com/office/drawing/2014/main" id="{0396D01C-8CE8-0235-446E-CD82EF53222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98" name="Oval 1448">
                      <a:extLst>
                        <a:ext uri="{FF2B5EF4-FFF2-40B4-BE49-F238E27FC236}">
                          <a16:creationId xmlns:a16="http://schemas.microsoft.com/office/drawing/2014/main" id="{047504B4-A20C-4875-82D3-A42978CD73B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174" name="Group 1449">
                    <a:extLst>
                      <a:ext uri="{FF2B5EF4-FFF2-40B4-BE49-F238E27FC236}">
                        <a16:creationId xmlns:a16="http://schemas.microsoft.com/office/drawing/2014/main" id="{685A83BD-CCA4-226D-6FC2-43E535DF744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195" name="Oval 1450">
                      <a:extLst>
                        <a:ext uri="{FF2B5EF4-FFF2-40B4-BE49-F238E27FC236}">
                          <a16:creationId xmlns:a16="http://schemas.microsoft.com/office/drawing/2014/main" id="{2C3DD6E9-B531-856F-12F5-2E0E44B9098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96" name="Oval 1451">
                      <a:extLst>
                        <a:ext uri="{FF2B5EF4-FFF2-40B4-BE49-F238E27FC236}">
                          <a16:creationId xmlns:a16="http://schemas.microsoft.com/office/drawing/2014/main" id="{B0FF9359-BBFB-FEE6-9E43-CA611EC3BF0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175" name="Group 1452">
                    <a:extLst>
                      <a:ext uri="{FF2B5EF4-FFF2-40B4-BE49-F238E27FC236}">
                        <a16:creationId xmlns:a16="http://schemas.microsoft.com/office/drawing/2014/main" id="{6FFA6EEB-9FFB-6F28-820E-9550BFA2D37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193" name="Oval 1453">
                      <a:extLst>
                        <a:ext uri="{FF2B5EF4-FFF2-40B4-BE49-F238E27FC236}">
                          <a16:creationId xmlns:a16="http://schemas.microsoft.com/office/drawing/2014/main" id="{2E48529F-CEB3-2BE8-0BBF-B426BC6B625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94" name="Oval 1454">
                      <a:extLst>
                        <a:ext uri="{FF2B5EF4-FFF2-40B4-BE49-F238E27FC236}">
                          <a16:creationId xmlns:a16="http://schemas.microsoft.com/office/drawing/2014/main" id="{BD3EE8E3-6CFA-C85F-034B-E52688564B1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176" name="Group 1455">
                    <a:extLst>
                      <a:ext uri="{FF2B5EF4-FFF2-40B4-BE49-F238E27FC236}">
                        <a16:creationId xmlns:a16="http://schemas.microsoft.com/office/drawing/2014/main" id="{654BAF79-7274-7C20-CF7D-09611300A13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191" name="Oval 1456">
                      <a:extLst>
                        <a:ext uri="{FF2B5EF4-FFF2-40B4-BE49-F238E27FC236}">
                          <a16:creationId xmlns:a16="http://schemas.microsoft.com/office/drawing/2014/main" id="{A24D4631-9D08-C954-1502-6719E1A1AA0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92" name="Oval 1457">
                      <a:extLst>
                        <a:ext uri="{FF2B5EF4-FFF2-40B4-BE49-F238E27FC236}">
                          <a16:creationId xmlns:a16="http://schemas.microsoft.com/office/drawing/2014/main" id="{D848E5FF-CF29-7D02-9786-9FB092D819C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177" name="Oval 1458">
                    <a:extLst>
                      <a:ext uri="{FF2B5EF4-FFF2-40B4-BE49-F238E27FC236}">
                        <a16:creationId xmlns:a16="http://schemas.microsoft.com/office/drawing/2014/main" id="{FF3B0B46-6B6F-DD80-EEC2-69386506003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78" name="Oval 1459">
                    <a:extLst>
                      <a:ext uri="{FF2B5EF4-FFF2-40B4-BE49-F238E27FC236}">
                        <a16:creationId xmlns:a16="http://schemas.microsoft.com/office/drawing/2014/main" id="{2ED666EA-3D47-C06D-50E4-AD2CE289702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79" name="Oval 1460">
                    <a:extLst>
                      <a:ext uri="{FF2B5EF4-FFF2-40B4-BE49-F238E27FC236}">
                        <a16:creationId xmlns:a16="http://schemas.microsoft.com/office/drawing/2014/main" id="{E3B8699B-57F6-3395-9F9E-F92692EDB32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80" name="Oval 1461">
                    <a:extLst>
                      <a:ext uri="{FF2B5EF4-FFF2-40B4-BE49-F238E27FC236}">
                        <a16:creationId xmlns:a16="http://schemas.microsoft.com/office/drawing/2014/main" id="{8E67A4AF-59D5-0E8E-A0DE-2AA4B092325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81" name="Oval 1462">
                    <a:extLst>
                      <a:ext uri="{FF2B5EF4-FFF2-40B4-BE49-F238E27FC236}">
                        <a16:creationId xmlns:a16="http://schemas.microsoft.com/office/drawing/2014/main" id="{99734579-C954-37FB-DD63-19B2CDF89C9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82" name="Oval 1463">
                    <a:extLst>
                      <a:ext uri="{FF2B5EF4-FFF2-40B4-BE49-F238E27FC236}">
                        <a16:creationId xmlns:a16="http://schemas.microsoft.com/office/drawing/2014/main" id="{A215F277-A77B-00DF-0D4F-E706390F8A0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83" name="Oval 1464">
                    <a:extLst>
                      <a:ext uri="{FF2B5EF4-FFF2-40B4-BE49-F238E27FC236}">
                        <a16:creationId xmlns:a16="http://schemas.microsoft.com/office/drawing/2014/main" id="{3AE34808-29E0-CD9B-2FE9-354E3578A1F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84" name="Oval 1465">
                    <a:extLst>
                      <a:ext uri="{FF2B5EF4-FFF2-40B4-BE49-F238E27FC236}">
                        <a16:creationId xmlns:a16="http://schemas.microsoft.com/office/drawing/2014/main" id="{13E90E8F-F4B6-7711-31F8-F27928BC15C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85" name="Oval 1466">
                    <a:extLst>
                      <a:ext uri="{FF2B5EF4-FFF2-40B4-BE49-F238E27FC236}">
                        <a16:creationId xmlns:a16="http://schemas.microsoft.com/office/drawing/2014/main" id="{E5A6EDCA-10A5-CFF0-F2EF-56641DB633B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86" name="Oval 1467">
                    <a:extLst>
                      <a:ext uri="{FF2B5EF4-FFF2-40B4-BE49-F238E27FC236}">
                        <a16:creationId xmlns:a16="http://schemas.microsoft.com/office/drawing/2014/main" id="{1F7793BF-FA72-0E8B-2639-F9FA571181C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87" name="Oval 1468">
                    <a:extLst>
                      <a:ext uri="{FF2B5EF4-FFF2-40B4-BE49-F238E27FC236}">
                        <a16:creationId xmlns:a16="http://schemas.microsoft.com/office/drawing/2014/main" id="{A4752452-6ED1-0869-C996-D51C140480A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88" name="Oval 1469">
                    <a:extLst>
                      <a:ext uri="{FF2B5EF4-FFF2-40B4-BE49-F238E27FC236}">
                        <a16:creationId xmlns:a16="http://schemas.microsoft.com/office/drawing/2014/main" id="{EE9266C5-22CB-BDD8-96BA-6F900FF180D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89" name="Oval 1470">
                    <a:extLst>
                      <a:ext uri="{FF2B5EF4-FFF2-40B4-BE49-F238E27FC236}">
                        <a16:creationId xmlns:a16="http://schemas.microsoft.com/office/drawing/2014/main" id="{C7E7D261-E2D1-0844-D657-2BFB0349ADF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90" name="Oval 1471">
                    <a:extLst>
                      <a:ext uri="{FF2B5EF4-FFF2-40B4-BE49-F238E27FC236}">
                        <a16:creationId xmlns:a16="http://schemas.microsoft.com/office/drawing/2014/main" id="{4E0C6861-9D61-576C-6AE1-B17E66A1411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110" name="Group 1472">
                  <a:extLst>
                    <a:ext uri="{FF2B5EF4-FFF2-40B4-BE49-F238E27FC236}">
                      <a16:creationId xmlns:a16="http://schemas.microsoft.com/office/drawing/2014/main" id="{29DD6643-3E65-26F9-74CE-077699C15B8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1975"/>
                  <a:ext cx="710" cy="68"/>
                  <a:chOff x="1632" y="1296"/>
                  <a:chExt cx="710" cy="68"/>
                </a:xfrm>
              </p:grpSpPr>
              <p:sp>
                <p:nvSpPr>
                  <p:cNvPr id="6141" name="Rectangle 1473">
                    <a:extLst>
                      <a:ext uri="{FF2B5EF4-FFF2-40B4-BE49-F238E27FC236}">
                        <a16:creationId xmlns:a16="http://schemas.microsoft.com/office/drawing/2014/main" id="{8BFBAE4C-4B3B-96A5-9BF0-DEDEB4DE2A0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42" name="Oval 1474">
                    <a:extLst>
                      <a:ext uri="{FF2B5EF4-FFF2-40B4-BE49-F238E27FC236}">
                        <a16:creationId xmlns:a16="http://schemas.microsoft.com/office/drawing/2014/main" id="{D0A59831-610A-D297-33E7-69708DCBB74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43" name="Oval 1475">
                    <a:extLst>
                      <a:ext uri="{FF2B5EF4-FFF2-40B4-BE49-F238E27FC236}">
                        <a16:creationId xmlns:a16="http://schemas.microsoft.com/office/drawing/2014/main" id="{949CF2D5-0B7D-0AB0-D84B-7A68845C2C2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144" name="Group 1476">
                    <a:extLst>
                      <a:ext uri="{FF2B5EF4-FFF2-40B4-BE49-F238E27FC236}">
                        <a16:creationId xmlns:a16="http://schemas.microsoft.com/office/drawing/2014/main" id="{AD93A879-7962-7D32-E2F8-219BF3F167C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168" name="Oval 1477">
                      <a:extLst>
                        <a:ext uri="{FF2B5EF4-FFF2-40B4-BE49-F238E27FC236}">
                          <a16:creationId xmlns:a16="http://schemas.microsoft.com/office/drawing/2014/main" id="{A080B59E-F340-05EA-DE0A-57F4C8AC994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69" name="Oval 1478">
                      <a:extLst>
                        <a:ext uri="{FF2B5EF4-FFF2-40B4-BE49-F238E27FC236}">
                          <a16:creationId xmlns:a16="http://schemas.microsoft.com/office/drawing/2014/main" id="{6600CC7F-62CC-03D9-E0D2-52E93C8E8CA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145" name="Group 1479">
                    <a:extLst>
                      <a:ext uri="{FF2B5EF4-FFF2-40B4-BE49-F238E27FC236}">
                        <a16:creationId xmlns:a16="http://schemas.microsoft.com/office/drawing/2014/main" id="{F3668D1D-763A-0BDF-7567-5D563A0ACC1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166" name="Oval 1480">
                      <a:extLst>
                        <a:ext uri="{FF2B5EF4-FFF2-40B4-BE49-F238E27FC236}">
                          <a16:creationId xmlns:a16="http://schemas.microsoft.com/office/drawing/2014/main" id="{98C4F758-C134-2564-400E-763D39A3192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67" name="Oval 1481">
                      <a:extLst>
                        <a:ext uri="{FF2B5EF4-FFF2-40B4-BE49-F238E27FC236}">
                          <a16:creationId xmlns:a16="http://schemas.microsoft.com/office/drawing/2014/main" id="{FDC20120-47E7-5490-D184-11C5D988ABC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146" name="Group 1482">
                    <a:extLst>
                      <a:ext uri="{FF2B5EF4-FFF2-40B4-BE49-F238E27FC236}">
                        <a16:creationId xmlns:a16="http://schemas.microsoft.com/office/drawing/2014/main" id="{72C1B594-BE36-84C0-A06E-3DF305D618C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164" name="Oval 1483">
                      <a:extLst>
                        <a:ext uri="{FF2B5EF4-FFF2-40B4-BE49-F238E27FC236}">
                          <a16:creationId xmlns:a16="http://schemas.microsoft.com/office/drawing/2014/main" id="{0923DDF2-6175-ACB3-B247-B5352B155AF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65" name="Oval 1484">
                      <a:extLst>
                        <a:ext uri="{FF2B5EF4-FFF2-40B4-BE49-F238E27FC236}">
                          <a16:creationId xmlns:a16="http://schemas.microsoft.com/office/drawing/2014/main" id="{22D7D06D-FF00-E3B9-1C25-BD4E481C896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147" name="Group 1485">
                    <a:extLst>
                      <a:ext uri="{FF2B5EF4-FFF2-40B4-BE49-F238E27FC236}">
                        <a16:creationId xmlns:a16="http://schemas.microsoft.com/office/drawing/2014/main" id="{DCA17993-98A1-774B-12A1-65A87392463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162" name="Oval 1486">
                      <a:extLst>
                        <a:ext uri="{FF2B5EF4-FFF2-40B4-BE49-F238E27FC236}">
                          <a16:creationId xmlns:a16="http://schemas.microsoft.com/office/drawing/2014/main" id="{577B491E-B418-EAA0-31C7-DEDCF900190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63" name="Oval 1487">
                      <a:extLst>
                        <a:ext uri="{FF2B5EF4-FFF2-40B4-BE49-F238E27FC236}">
                          <a16:creationId xmlns:a16="http://schemas.microsoft.com/office/drawing/2014/main" id="{BC4CC547-AC3D-2D16-2BA7-E238345900F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148" name="Oval 1488">
                    <a:extLst>
                      <a:ext uri="{FF2B5EF4-FFF2-40B4-BE49-F238E27FC236}">
                        <a16:creationId xmlns:a16="http://schemas.microsoft.com/office/drawing/2014/main" id="{CB3907E4-96BC-9D31-56F8-E92DF4964E2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49" name="Oval 1489">
                    <a:extLst>
                      <a:ext uri="{FF2B5EF4-FFF2-40B4-BE49-F238E27FC236}">
                        <a16:creationId xmlns:a16="http://schemas.microsoft.com/office/drawing/2014/main" id="{9C571105-08ED-4B80-375F-02DBD5A942F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50" name="Oval 1490">
                    <a:extLst>
                      <a:ext uri="{FF2B5EF4-FFF2-40B4-BE49-F238E27FC236}">
                        <a16:creationId xmlns:a16="http://schemas.microsoft.com/office/drawing/2014/main" id="{97F28365-C4B2-B5ED-2B22-14D348B6602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51" name="Oval 1491">
                    <a:extLst>
                      <a:ext uri="{FF2B5EF4-FFF2-40B4-BE49-F238E27FC236}">
                        <a16:creationId xmlns:a16="http://schemas.microsoft.com/office/drawing/2014/main" id="{D8ED2091-7271-A484-64FB-6A8B9236B03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52" name="Oval 1492">
                    <a:extLst>
                      <a:ext uri="{FF2B5EF4-FFF2-40B4-BE49-F238E27FC236}">
                        <a16:creationId xmlns:a16="http://schemas.microsoft.com/office/drawing/2014/main" id="{9465C7D9-E957-45CB-71AE-3DC76728745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53" name="Oval 1493">
                    <a:extLst>
                      <a:ext uri="{FF2B5EF4-FFF2-40B4-BE49-F238E27FC236}">
                        <a16:creationId xmlns:a16="http://schemas.microsoft.com/office/drawing/2014/main" id="{694717DC-5BD3-128B-39A5-0E87F021290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54" name="Oval 1494">
                    <a:extLst>
                      <a:ext uri="{FF2B5EF4-FFF2-40B4-BE49-F238E27FC236}">
                        <a16:creationId xmlns:a16="http://schemas.microsoft.com/office/drawing/2014/main" id="{767F0279-9E1D-0471-4BF4-5B9BCE644B7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55" name="Oval 1495">
                    <a:extLst>
                      <a:ext uri="{FF2B5EF4-FFF2-40B4-BE49-F238E27FC236}">
                        <a16:creationId xmlns:a16="http://schemas.microsoft.com/office/drawing/2014/main" id="{BE8D12DF-A503-454D-A699-EB9EE8745AB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56" name="Oval 1496">
                    <a:extLst>
                      <a:ext uri="{FF2B5EF4-FFF2-40B4-BE49-F238E27FC236}">
                        <a16:creationId xmlns:a16="http://schemas.microsoft.com/office/drawing/2014/main" id="{0B7E8574-0492-27E5-CEC2-542687CAD8A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57" name="Oval 1497">
                    <a:extLst>
                      <a:ext uri="{FF2B5EF4-FFF2-40B4-BE49-F238E27FC236}">
                        <a16:creationId xmlns:a16="http://schemas.microsoft.com/office/drawing/2014/main" id="{394195DA-4F12-8FD6-8EFB-B781AA37ACD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58" name="Oval 1498">
                    <a:extLst>
                      <a:ext uri="{FF2B5EF4-FFF2-40B4-BE49-F238E27FC236}">
                        <a16:creationId xmlns:a16="http://schemas.microsoft.com/office/drawing/2014/main" id="{51A75CDC-4D4F-445C-6F82-D0ECE914FA4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59" name="Oval 1499">
                    <a:extLst>
                      <a:ext uri="{FF2B5EF4-FFF2-40B4-BE49-F238E27FC236}">
                        <a16:creationId xmlns:a16="http://schemas.microsoft.com/office/drawing/2014/main" id="{81C4D3AA-06D2-5FEA-A67D-6A4AFD6C2E8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60" name="Oval 1500">
                    <a:extLst>
                      <a:ext uri="{FF2B5EF4-FFF2-40B4-BE49-F238E27FC236}">
                        <a16:creationId xmlns:a16="http://schemas.microsoft.com/office/drawing/2014/main" id="{8CBEA996-FEF2-C6C5-6AD8-0B32A1F2C5F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61" name="Oval 1501">
                    <a:extLst>
                      <a:ext uri="{FF2B5EF4-FFF2-40B4-BE49-F238E27FC236}">
                        <a16:creationId xmlns:a16="http://schemas.microsoft.com/office/drawing/2014/main" id="{2D185156-7D45-32D2-51D2-3117E24BE43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111" name="Group 1502">
                  <a:extLst>
                    <a:ext uri="{FF2B5EF4-FFF2-40B4-BE49-F238E27FC236}">
                      <a16:creationId xmlns:a16="http://schemas.microsoft.com/office/drawing/2014/main" id="{09B9A9D1-E136-4FE0-07CA-21F0F8EB370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32" y="2043"/>
                  <a:ext cx="710" cy="68"/>
                  <a:chOff x="1632" y="1296"/>
                  <a:chExt cx="710" cy="68"/>
                </a:xfrm>
              </p:grpSpPr>
              <p:sp>
                <p:nvSpPr>
                  <p:cNvPr id="6112" name="Rectangle 1503">
                    <a:extLst>
                      <a:ext uri="{FF2B5EF4-FFF2-40B4-BE49-F238E27FC236}">
                        <a16:creationId xmlns:a16="http://schemas.microsoft.com/office/drawing/2014/main" id="{96FAF1BA-36A7-E04E-4F82-C8214D47134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2" y="1296"/>
                    <a:ext cx="710" cy="6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13" name="Oval 1504">
                    <a:extLst>
                      <a:ext uri="{FF2B5EF4-FFF2-40B4-BE49-F238E27FC236}">
                        <a16:creationId xmlns:a16="http://schemas.microsoft.com/office/drawing/2014/main" id="{412AE5A7-71BF-3E8F-BA8E-2F62EF39416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72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14" name="Oval 1505">
                    <a:extLst>
                      <a:ext uri="{FF2B5EF4-FFF2-40B4-BE49-F238E27FC236}">
                        <a16:creationId xmlns:a16="http://schemas.microsoft.com/office/drawing/2014/main" id="{62ED7C68-AAF1-D8D1-6D79-5AD1EB3CEA7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1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grpSp>
                <p:nvGrpSpPr>
                  <p:cNvPr id="6115" name="Group 1506">
                    <a:extLst>
                      <a:ext uri="{FF2B5EF4-FFF2-40B4-BE49-F238E27FC236}">
                        <a16:creationId xmlns:a16="http://schemas.microsoft.com/office/drawing/2014/main" id="{905AA8F7-E869-67F0-2961-E5383E141C8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4" y="1301"/>
                    <a:ext cx="58" cy="57"/>
                    <a:chOff x="1640" y="1301"/>
                    <a:chExt cx="58" cy="57"/>
                  </a:xfrm>
                </p:grpSpPr>
                <p:sp>
                  <p:nvSpPr>
                    <p:cNvPr id="6139" name="Oval 1507">
                      <a:extLst>
                        <a:ext uri="{FF2B5EF4-FFF2-40B4-BE49-F238E27FC236}">
                          <a16:creationId xmlns:a16="http://schemas.microsoft.com/office/drawing/2014/main" id="{F5A1C584-D494-E967-530E-EFB8A1BD1D7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40" y="1301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40" name="Oval 1508">
                      <a:extLst>
                        <a:ext uri="{FF2B5EF4-FFF2-40B4-BE49-F238E27FC236}">
                          <a16:creationId xmlns:a16="http://schemas.microsoft.com/office/drawing/2014/main" id="{42280EEF-A43E-31A7-C899-55381ABE79D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55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116" name="Group 1509">
                    <a:extLst>
                      <a:ext uri="{FF2B5EF4-FFF2-40B4-BE49-F238E27FC236}">
                        <a16:creationId xmlns:a16="http://schemas.microsoft.com/office/drawing/2014/main" id="{2E35BCB6-B856-1193-598D-3BA960805E7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97" y="1302"/>
                    <a:ext cx="57" cy="56"/>
                    <a:chOff x="1697" y="1302"/>
                    <a:chExt cx="57" cy="56"/>
                  </a:xfrm>
                </p:grpSpPr>
                <p:sp>
                  <p:nvSpPr>
                    <p:cNvPr id="6137" name="Oval 1510">
                      <a:extLst>
                        <a:ext uri="{FF2B5EF4-FFF2-40B4-BE49-F238E27FC236}">
                          <a16:creationId xmlns:a16="http://schemas.microsoft.com/office/drawing/2014/main" id="{E8CDC018-8A34-6F80-EFD5-568BEE43A0D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97" y="1302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66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38" name="Oval 1511">
                      <a:extLst>
                        <a:ext uri="{FF2B5EF4-FFF2-40B4-BE49-F238E27FC236}">
                          <a16:creationId xmlns:a16="http://schemas.microsoft.com/office/drawing/2014/main" id="{A6BCB1E8-414B-1268-14C6-E64CF0AF898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11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117" name="Group 1512">
                    <a:extLst>
                      <a:ext uri="{FF2B5EF4-FFF2-40B4-BE49-F238E27FC236}">
                        <a16:creationId xmlns:a16="http://schemas.microsoft.com/office/drawing/2014/main" id="{1878B234-E35D-6B52-D607-BF54E9A3BB2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54" y="1300"/>
                    <a:ext cx="58" cy="57"/>
                    <a:chOff x="1754" y="1300"/>
                    <a:chExt cx="58" cy="57"/>
                  </a:xfrm>
                </p:grpSpPr>
                <p:sp>
                  <p:nvSpPr>
                    <p:cNvPr id="6135" name="Oval 1513">
                      <a:extLst>
                        <a:ext uri="{FF2B5EF4-FFF2-40B4-BE49-F238E27FC236}">
                          <a16:creationId xmlns:a16="http://schemas.microsoft.com/office/drawing/2014/main" id="{875BEC34-1CFD-C2C5-F66D-953A6CCA70B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54" y="1300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8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36" name="Oval 1514">
                      <a:extLst>
                        <a:ext uri="{FF2B5EF4-FFF2-40B4-BE49-F238E27FC236}">
                          <a16:creationId xmlns:a16="http://schemas.microsoft.com/office/drawing/2014/main" id="{2DD3434A-7A93-ACA9-3ED5-7EE4A1D8F7D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768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118" name="Group 1515">
                    <a:extLst>
                      <a:ext uri="{FF2B5EF4-FFF2-40B4-BE49-F238E27FC236}">
                        <a16:creationId xmlns:a16="http://schemas.microsoft.com/office/drawing/2014/main" id="{CCA1F06A-C24F-5E86-392B-E96F2497F98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13" y="1300"/>
                    <a:ext cx="57" cy="57"/>
                    <a:chOff x="1813" y="1300"/>
                    <a:chExt cx="57" cy="57"/>
                  </a:xfrm>
                </p:grpSpPr>
                <p:sp>
                  <p:nvSpPr>
                    <p:cNvPr id="6133" name="Oval 1516">
                      <a:extLst>
                        <a:ext uri="{FF2B5EF4-FFF2-40B4-BE49-F238E27FC236}">
                          <a16:creationId xmlns:a16="http://schemas.microsoft.com/office/drawing/2014/main" id="{619BCB15-07C0-ECF1-4664-B3F2C1A3039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13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9933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134" name="Oval 1517">
                      <a:extLst>
                        <a:ext uri="{FF2B5EF4-FFF2-40B4-BE49-F238E27FC236}">
                          <a16:creationId xmlns:a16="http://schemas.microsoft.com/office/drawing/2014/main" id="{6FCE01C1-7931-6F51-8D7A-6BD5A963CC6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28" y="1316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sp>
                <p:nvSpPr>
                  <p:cNvPr id="6119" name="Oval 1518">
                    <a:extLst>
                      <a:ext uri="{FF2B5EF4-FFF2-40B4-BE49-F238E27FC236}">
                        <a16:creationId xmlns:a16="http://schemas.microsoft.com/office/drawing/2014/main" id="{FDF19895-EE4C-4724-C67E-7E710B49D03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87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20" name="Oval 1519">
                    <a:extLst>
                      <a:ext uri="{FF2B5EF4-FFF2-40B4-BE49-F238E27FC236}">
                        <a16:creationId xmlns:a16="http://schemas.microsoft.com/office/drawing/2014/main" id="{9CA67198-BE17-C4CA-F378-73CD511C120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45" y="1316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21" name="Oval 1520">
                    <a:extLst>
                      <a:ext uri="{FF2B5EF4-FFF2-40B4-BE49-F238E27FC236}">
                        <a16:creationId xmlns:a16="http://schemas.microsoft.com/office/drawing/2014/main" id="{E447174C-C832-3976-9CDC-A9D64CBED3B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90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22" name="Oval 1521">
                    <a:extLst>
                      <a:ext uri="{FF2B5EF4-FFF2-40B4-BE49-F238E27FC236}">
                        <a16:creationId xmlns:a16="http://schemas.microsoft.com/office/drawing/2014/main" id="{C6E92EF2-C6F2-41E6-5BDA-B763953CA27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46" y="1300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23" name="Oval 1522">
                    <a:extLst>
                      <a:ext uri="{FF2B5EF4-FFF2-40B4-BE49-F238E27FC236}">
                        <a16:creationId xmlns:a16="http://schemas.microsoft.com/office/drawing/2014/main" id="{E5E3C037-A767-62E1-BCA1-E771BCC2602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03" y="1299"/>
                    <a:ext cx="58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24" name="Oval 1523">
                    <a:extLst>
                      <a:ext uri="{FF2B5EF4-FFF2-40B4-BE49-F238E27FC236}">
                        <a16:creationId xmlns:a16="http://schemas.microsoft.com/office/drawing/2014/main" id="{F9FAF919-5586-F056-1EC4-0607B0CD8C2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3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800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25" name="Oval 1524">
                    <a:extLst>
                      <a:ext uri="{FF2B5EF4-FFF2-40B4-BE49-F238E27FC236}">
                        <a16:creationId xmlns:a16="http://schemas.microsoft.com/office/drawing/2014/main" id="{1856C896-C4BC-401E-FDEA-B74890E0AFA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21" y="1301"/>
                    <a:ext cx="57" cy="5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26" name="Oval 1525">
                    <a:extLst>
                      <a:ext uri="{FF2B5EF4-FFF2-40B4-BE49-F238E27FC236}">
                        <a16:creationId xmlns:a16="http://schemas.microsoft.com/office/drawing/2014/main" id="{E4ED79B8-5421-FCED-B5AD-F9495BA2B54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0" y="1301"/>
                    <a:ext cx="57" cy="57"/>
                  </a:xfrm>
                  <a:prstGeom prst="ellipse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27" name="Oval 1526">
                    <a:extLst>
                      <a:ext uri="{FF2B5EF4-FFF2-40B4-BE49-F238E27FC236}">
                        <a16:creationId xmlns:a16="http://schemas.microsoft.com/office/drawing/2014/main" id="{74056A0E-9D3A-F470-642B-87EC326BF60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04" y="1317"/>
                    <a:ext cx="28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28" name="Oval 1527">
                    <a:extLst>
                      <a:ext uri="{FF2B5EF4-FFF2-40B4-BE49-F238E27FC236}">
                        <a16:creationId xmlns:a16="http://schemas.microsoft.com/office/drawing/2014/main" id="{D7C35FAD-E1C9-683F-39BD-A0ADA4D6A19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060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29" name="Oval 1528">
                    <a:extLst>
                      <a:ext uri="{FF2B5EF4-FFF2-40B4-BE49-F238E27FC236}">
                        <a16:creationId xmlns:a16="http://schemas.microsoft.com/office/drawing/2014/main" id="{3169891C-A203-512C-8F33-37FE2990541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9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30" name="Oval 1529">
                    <a:extLst>
                      <a:ext uri="{FF2B5EF4-FFF2-40B4-BE49-F238E27FC236}">
                        <a16:creationId xmlns:a16="http://schemas.microsoft.com/office/drawing/2014/main" id="{0ECAE2A4-337C-7DD0-E519-A8DE77E7634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7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31" name="Oval 1530">
                    <a:extLst>
                      <a:ext uri="{FF2B5EF4-FFF2-40B4-BE49-F238E27FC236}">
                        <a16:creationId xmlns:a16="http://schemas.microsoft.com/office/drawing/2014/main" id="{BEDC49FE-8B72-A431-05BF-0F4FBC6FCF5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6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132" name="Oval 1531">
                    <a:extLst>
                      <a:ext uri="{FF2B5EF4-FFF2-40B4-BE49-F238E27FC236}">
                        <a16:creationId xmlns:a16="http://schemas.microsoft.com/office/drawing/2014/main" id="{A64A5830-50F4-BE89-F6A5-A45F13BA2CA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94" y="1317"/>
                    <a:ext cx="29" cy="2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</p:grpSp>
        </p:grpSp>
      </p:grpSp>
      <p:grpSp>
        <p:nvGrpSpPr>
          <p:cNvPr id="6733" name="Group 1532">
            <a:extLst>
              <a:ext uri="{FF2B5EF4-FFF2-40B4-BE49-F238E27FC236}">
                <a16:creationId xmlns:a16="http://schemas.microsoft.com/office/drawing/2014/main" id="{2A557ACA-A758-27C3-9124-2B0E8B9E36A9}"/>
              </a:ext>
            </a:extLst>
          </p:cNvPr>
          <p:cNvGrpSpPr>
            <a:grpSpLocks/>
          </p:cNvGrpSpPr>
          <p:nvPr/>
        </p:nvGrpSpPr>
        <p:grpSpPr bwMode="auto">
          <a:xfrm>
            <a:off x="9301004" y="2579021"/>
            <a:ext cx="1295400" cy="1333500"/>
            <a:chOff x="4512" y="3288"/>
            <a:chExt cx="1008" cy="1032"/>
          </a:xfrm>
        </p:grpSpPr>
        <p:grpSp>
          <p:nvGrpSpPr>
            <p:cNvPr id="6734" name="Group 1533">
              <a:extLst>
                <a:ext uri="{FF2B5EF4-FFF2-40B4-BE49-F238E27FC236}">
                  <a16:creationId xmlns:a16="http://schemas.microsoft.com/office/drawing/2014/main" id="{209E45C6-2E1B-EF0D-7F45-E700932A51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3288"/>
              <a:ext cx="1008" cy="1032"/>
              <a:chOff x="912" y="2880"/>
              <a:chExt cx="1008" cy="1032"/>
            </a:xfrm>
          </p:grpSpPr>
          <p:sp>
            <p:nvSpPr>
              <p:cNvPr id="6862" name="Oval 1534">
                <a:extLst>
                  <a:ext uri="{FF2B5EF4-FFF2-40B4-BE49-F238E27FC236}">
                    <a16:creationId xmlns:a16="http://schemas.microsoft.com/office/drawing/2014/main" id="{C7F828B7-D460-F779-0BEE-9E3A10A09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2" y="2880"/>
                <a:ext cx="1008" cy="1032"/>
              </a:xfrm>
              <a:prstGeom prst="ellipse">
                <a:avLst/>
              </a:prstGeom>
              <a:noFill/>
              <a:ln w="114300">
                <a:solidFill>
                  <a:srgbClr val="CC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grpSp>
            <p:nvGrpSpPr>
              <p:cNvPr id="6863" name="Group 1535">
                <a:extLst>
                  <a:ext uri="{FF2B5EF4-FFF2-40B4-BE49-F238E27FC236}">
                    <a16:creationId xmlns:a16="http://schemas.microsoft.com/office/drawing/2014/main" id="{8A7A91AE-F4FF-9BE6-5C08-4F29648FF2F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104" y="3216"/>
                <a:ext cx="653" cy="653"/>
                <a:chOff x="4815" y="2463"/>
                <a:chExt cx="5268" cy="5267"/>
              </a:xfrm>
            </p:grpSpPr>
            <p:sp>
              <p:nvSpPr>
                <p:cNvPr id="6864" name="Oval 1536">
                  <a:extLst>
                    <a:ext uri="{FF2B5EF4-FFF2-40B4-BE49-F238E27FC236}">
                      <a16:creationId xmlns:a16="http://schemas.microsoft.com/office/drawing/2014/main" id="{278AF9A6-0B32-4D81-C69B-3BC6FA09EA5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815" y="2463"/>
                  <a:ext cx="5268" cy="526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121212"/>
                    </a:gs>
                    <a:gs pos="50000">
                      <a:srgbClr val="5F5F5F"/>
                    </a:gs>
                    <a:gs pos="100000">
                      <a:srgbClr val="121212"/>
                    </a:gs>
                  </a:gsLst>
                  <a:lin ang="5400000" scaled="1"/>
                </a:gra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865" name="Oval 1537">
                  <a:extLst>
                    <a:ext uri="{FF2B5EF4-FFF2-40B4-BE49-F238E27FC236}">
                      <a16:creationId xmlns:a16="http://schemas.microsoft.com/office/drawing/2014/main" id="{5A4361CE-AAD1-6AB7-D557-5C8CB42548A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826" y="3420"/>
                  <a:ext cx="3254" cy="3254"/>
                </a:xfrm>
                <a:prstGeom prst="ellipse">
                  <a:avLst/>
                </a:prstGeom>
                <a:solidFill>
                  <a:srgbClr val="FFCC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866" name="Oval 1538">
                  <a:extLst>
                    <a:ext uri="{FF2B5EF4-FFF2-40B4-BE49-F238E27FC236}">
                      <a16:creationId xmlns:a16="http://schemas.microsoft.com/office/drawing/2014/main" id="{05188D8B-C275-033F-922B-C24E8E04A6B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976" y="3600"/>
                  <a:ext cx="2952" cy="2952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867" name="Oval 1539">
                  <a:extLst>
                    <a:ext uri="{FF2B5EF4-FFF2-40B4-BE49-F238E27FC236}">
                      <a16:creationId xmlns:a16="http://schemas.microsoft.com/office/drawing/2014/main" id="{C9AC3113-12ED-B9E6-153E-9502831AF9D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114" y="3720"/>
                  <a:ext cx="2673" cy="2672"/>
                </a:xfrm>
                <a:prstGeom prst="ellipse">
                  <a:avLst/>
                </a:prstGeom>
                <a:solidFill>
                  <a:srgbClr val="C0C0C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868" name="Oval 1540">
                  <a:extLst>
                    <a:ext uri="{FF2B5EF4-FFF2-40B4-BE49-F238E27FC236}">
                      <a16:creationId xmlns:a16="http://schemas.microsoft.com/office/drawing/2014/main" id="{4371D916-A247-98D5-054D-C1DC120F879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264" y="3888"/>
                  <a:ext cx="2376" cy="2376"/>
                </a:xfrm>
                <a:prstGeom prst="ellipse">
                  <a:avLst/>
                </a:prstGeom>
                <a:solidFill>
                  <a:srgbClr val="66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869" name="Oval 1541">
                  <a:extLst>
                    <a:ext uri="{FF2B5EF4-FFF2-40B4-BE49-F238E27FC236}">
                      <a16:creationId xmlns:a16="http://schemas.microsoft.com/office/drawing/2014/main" id="{303F5577-EBBE-C7C0-91CC-43026C1BE07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6408" y="4032"/>
                  <a:ext cx="2088" cy="2088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870" name="Oval 1542">
                  <a:extLst>
                    <a:ext uri="{FF2B5EF4-FFF2-40B4-BE49-F238E27FC236}">
                      <a16:creationId xmlns:a16="http://schemas.microsoft.com/office/drawing/2014/main" id="{CA74BCAB-A230-B0A9-9370-B38BB7ACAF3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9058" y="4602"/>
                  <a:ext cx="202" cy="202"/>
                </a:xfrm>
                <a:prstGeom prst="ellipse">
                  <a:avLst/>
                </a:prstGeom>
                <a:solidFill>
                  <a:srgbClr val="FF66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871" name="Oval 1543">
                  <a:extLst>
                    <a:ext uri="{FF2B5EF4-FFF2-40B4-BE49-F238E27FC236}">
                      <a16:creationId xmlns:a16="http://schemas.microsoft.com/office/drawing/2014/main" id="{04FB31C3-F171-383F-3063-89B99AAE1D1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661" y="5240"/>
                  <a:ext cx="202" cy="202"/>
                </a:xfrm>
                <a:prstGeom prst="ellipse">
                  <a:avLst/>
                </a:prstGeom>
                <a:solidFill>
                  <a:srgbClr val="FF66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872" name="Oval 1544">
                  <a:extLst>
                    <a:ext uri="{FF2B5EF4-FFF2-40B4-BE49-F238E27FC236}">
                      <a16:creationId xmlns:a16="http://schemas.microsoft.com/office/drawing/2014/main" id="{CC0FCE8A-8462-DE12-F1F0-993A793B440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5308" y="4760"/>
                  <a:ext cx="518" cy="515"/>
                </a:xfrm>
                <a:prstGeom prst="ellipse">
                  <a:avLst/>
                </a:prstGeom>
                <a:solidFill>
                  <a:srgbClr val="FFCC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sp>
              <p:nvSpPr>
                <p:cNvPr id="6873" name="Oval 1545">
                  <a:extLst>
                    <a:ext uri="{FF2B5EF4-FFF2-40B4-BE49-F238E27FC236}">
                      <a16:creationId xmlns:a16="http://schemas.microsoft.com/office/drawing/2014/main" id="{A5862047-4771-BE54-5978-60EBEFE4D99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9078" y="4765"/>
                  <a:ext cx="518" cy="515"/>
                </a:xfrm>
                <a:prstGeom prst="ellipse">
                  <a:avLst/>
                </a:prstGeom>
                <a:solidFill>
                  <a:srgbClr val="FFCC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Helvetica Neue Light" charset="0"/>
                    </a:defRPr>
                  </a:lvl9pPr>
                </a:lstStyle>
                <a:p>
                  <a:endParaRPr lang="en-GB" altLang="en-US"/>
                </a:p>
              </p:txBody>
            </p:sp>
            <p:grpSp>
              <p:nvGrpSpPr>
                <p:cNvPr id="6874" name="Group 1546">
                  <a:extLst>
                    <a:ext uri="{FF2B5EF4-FFF2-40B4-BE49-F238E27FC236}">
                      <a16:creationId xmlns:a16="http://schemas.microsoft.com/office/drawing/2014/main" id="{5E1F7442-F85C-A048-8226-51411CDFFD9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895" y="4463"/>
                  <a:ext cx="1062" cy="1222"/>
                  <a:chOff x="1632" y="1296"/>
                  <a:chExt cx="710" cy="815"/>
                </a:xfrm>
              </p:grpSpPr>
              <p:grpSp>
                <p:nvGrpSpPr>
                  <p:cNvPr id="6875" name="Group 1547">
                    <a:extLst>
                      <a:ext uri="{FF2B5EF4-FFF2-40B4-BE49-F238E27FC236}">
                        <a16:creationId xmlns:a16="http://schemas.microsoft.com/office/drawing/2014/main" id="{5534A558-BBAF-9807-22AA-604F8CE54FB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1296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7206" name="Rectangle 1548">
                      <a:extLst>
                        <a:ext uri="{FF2B5EF4-FFF2-40B4-BE49-F238E27FC236}">
                          <a16:creationId xmlns:a16="http://schemas.microsoft.com/office/drawing/2014/main" id="{CB08F75F-4884-950E-5854-BD1074FDBA9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07" name="Oval 1549">
                      <a:extLst>
                        <a:ext uri="{FF2B5EF4-FFF2-40B4-BE49-F238E27FC236}">
                          <a16:creationId xmlns:a16="http://schemas.microsoft.com/office/drawing/2014/main" id="{0877BFB6-3586-AC34-8490-DC6146DB0B3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08" name="Oval 1550">
                      <a:extLst>
                        <a:ext uri="{FF2B5EF4-FFF2-40B4-BE49-F238E27FC236}">
                          <a16:creationId xmlns:a16="http://schemas.microsoft.com/office/drawing/2014/main" id="{CBEE116D-53AE-56B9-4938-FD00A86F45C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7209" name="Group 1551">
                      <a:extLst>
                        <a:ext uri="{FF2B5EF4-FFF2-40B4-BE49-F238E27FC236}">
                          <a16:creationId xmlns:a16="http://schemas.microsoft.com/office/drawing/2014/main" id="{C80230C9-6405-AFF3-29A9-49B05C77229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7233" name="Oval 1552">
                        <a:extLst>
                          <a:ext uri="{FF2B5EF4-FFF2-40B4-BE49-F238E27FC236}">
                            <a16:creationId xmlns:a16="http://schemas.microsoft.com/office/drawing/2014/main" id="{2BD5D472-B9D2-8A7A-0A78-76F18E2292B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234" name="Oval 1553">
                        <a:extLst>
                          <a:ext uri="{FF2B5EF4-FFF2-40B4-BE49-F238E27FC236}">
                            <a16:creationId xmlns:a16="http://schemas.microsoft.com/office/drawing/2014/main" id="{62241E8A-8799-5EB9-BB8F-743F2A2CAAF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210" name="Group 1554">
                      <a:extLst>
                        <a:ext uri="{FF2B5EF4-FFF2-40B4-BE49-F238E27FC236}">
                          <a16:creationId xmlns:a16="http://schemas.microsoft.com/office/drawing/2014/main" id="{0E34194A-FFA5-F025-EF7B-B556EE30C17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7231" name="Oval 1555">
                        <a:extLst>
                          <a:ext uri="{FF2B5EF4-FFF2-40B4-BE49-F238E27FC236}">
                            <a16:creationId xmlns:a16="http://schemas.microsoft.com/office/drawing/2014/main" id="{74365E94-96F6-A781-30A7-8BB463B058B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232" name="Oval 1556">
                        <a:extLst>
                          <a:ext uri="{FF2B5EF4-FFF2-40B4-BE49-F238E27FC236}">
                            <a16:creationId xmlns:a16="http://schemas.microsoft.com/office/drawing/2014/main" id="{E7C15972-6262-6649-BF5E-FAC9BC9D110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211" name="Group 1557">
                      <a:extLst>
                        <a:ext uri="{FF2B5EF4-FFF2-40B4-BE49-F238E27FC236}">
                          <a16:creationId xmlns:a16="http://schemas.microsoft.com/office/drawing/2014/main" id="{FEA54D02-5DBF-45AF-D149-9005417E136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7229" name="Oval 1558">
                        <a:extLst>
                          <a:ext uri="{FF2B5EF4-FFF2-40B4-BE49-F238E27FC236}">
                            <a16:creationId xmlns:a16="http://schemas.microsoft.com/office/drawing/2014/main" id="{1EB93CFD-62F6-2617-6566-621083D249A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230" name="Oval 1559">
                        <a:extLst>
                          <a:ext uri="{FF2B5EF4-FFF2-40B4-BE49-F238E27FC236}">
                            <a16:creationId xmlns:a16="http://schemas.microsoft.com/office/drawing/2014/main" id="{2AB688DE-A3B8-CCF3-EB01-309C55EB0FE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212" name="Group 1560">
                      <a:extLst>
                        <a:ext uri="{FF2B5EF4-FFF2-40B4-BE49-F238E27FC236}">
                          <a16:creationId xmlns:a16="http://schemas.microsoft.com/office/drawing/2014/main" id="{D14432B2-814C-A8EC-04DE-C424054CA1C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7227" name="Oval 1561">
                        <a:extLst>
                          <a:ext uri="{FF2B5EF4-FFF2-40B4-BE49-F238E27FC236}">
                            <a16:creationId xmlns:a16="http://schemas.microsoft.com/office/drawing/2014/main" id="{5005E1F8-BFA1-E38B-AACB-E2D9C0B2FC0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228" name="Oval 1562">
                        <a:extLst>
                          <a:ext uri="{FF2B5EF4-FFF2-40B4-BE49-F238E27FC236}">
                            <a16:creationId xmlns:a16="http://schemas.microsoft.com/office/drawing/2014/main" id="{303A7B5C-6277-0CCC-C1C3-C7B87B11BA1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7213" name="Oval 1563">
                      <a:extLst>
                        <a:ext uri="{FF2B5EF4-FFF2-40B4-BE49-F238E27FC236}">
                          <a16:creationId xmlns:a16="http://schemas.microsoft.com/office/drawing/2014/main" id="{A8F9CBD0-FA2D-F570-7089-7DF66BF1036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14" name="Oval 1564">
                      <a:extLst>
                        <a:ext uri="{FF2B5EF4-FFF2-40B4-BE49-F238E27FC236}">
                          <a16:creationId xmlns:a16="http://schemas.microsoft.com/office/drawing/2014/main" id="{B6CDB562-25ED-263A-DDB8-8D60D0D263A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15" name="Oval 1565">
                      <a:extLst>
                        <a:ext uri="{FF2B5EF4-FFF2-40B4-BE49-F238E27FC236}">
                          <a16:creationId xmlns:a16="http://schemas.microsoft.com/office/drawing/2014/main" id="{D514E0EB-B59B-65CA-D943-DB1A5ABFE6F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16" name="Oval 1566">
                      <a:extLst>
                        <a:ext uri="{FF2B5EF4-FFF2-40B4-BE49-F238E27FC236}">
                          <a16:creationId xmlns:a16="http://schemas.microsoft.com/office/drawing/2014/main" id="{F0679CCF-1E9C-E734-42FB-EFD193F46F5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17" name="Oval 1567">
                      <a:extLst>
                        <a:ext uri="{FF2B5EF4-FFF2-40B4-BE49-F238E27FC236}">
                          <a16:creationId xmlns:a16="http://schemas.microsoft.com/office/drawing/2014/main" id="{199BABC5-0D14-17DB-CB1C-19EBE3CA6F1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18" name="Oval 1568">
                      <a:extLst>
                        <a:ext uri="{FF2B5EF4-FFF2-40B4-BE49-F238E27FC236}">
                          <a16:creationId xmlns:a16="http://schemas.microsoft.com/office/drawing/2014/main" id="{D09455AF-BD7B-F1B8-C499-BD2B8276BDE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19" name="Oval 1569">
                      <a:extLst>
                        <a:ext uri="{FF2B5EF4-FFF2-40B4-BE49-F238E27FC236}">
                          <a16:creationId xmlns:a16="http://schemas.microsoft.com/office/drawing/2014/main" id="{A26B34C7-C243-8BF4-B72E-B3353CD2B05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20" name="Oval 1570">
                      <a:extLst>
                        <a:ext uri="{FF2B5EF4-FFF2-40B4-BE49-F238E27FC236}">
                          <a16:creationId xmlns:a16="http://schemas.microsoft.com/office/drawing/2014/main" id="{17127D0A-C469-FD5B-AB70-B454C3D781B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21" name="Oval 1571">
                      <a:extLst>
                        <a:ext uri="{FF2B5EF4-FFF2-40B4-BE49-F238E27FC236}">
                          <a16:creationId xmlns:a16="http://schemas.microsoft.com/office/drawing/2014/main" id="{EA96F05C-3C82-7693-E2D2-6BA5838BD02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22" name="Oval 1572">
                      <a:extLst>
                        <a:ext uri="{FF2B5EF4-FFF2-40B4-BE49-F238E27FC236}">
                          <a16:creationId xmlns:a16="http://schemas.microsoft.com/office/drawing/2014/main" id="{CB6E2E5A-AD4A-38BC-0432-5E56014C6FB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23" name="Oval 1573">
                      <a:extLst>
                        <a:ext uri="{FF2B5EF4-FFF2-40B4-BE49-F238E27FC236}">
                          <a16:creationId xmlns:a16="http://schemas.microsoft.com/office/drawing/2014/main" id="{89C0FB19-5550-03EC-8294-3A2ABEC8781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24" name="Oval 1574">
                      <a:extLst>
                        <a:ext uri="{FF2B5EF4-FFF2-40B4-BE49-F238E27FC236}">
                          <a16:creationId xmlns:a16="http://schemas.microsoft.com/office/drawing/2014/main" id="{6DE39CAE-C64D-78E2-89D1-44A6EAD8968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25" name="Oval 1575">
                      <a:extLst>
                        <a:ext uri="{FF2B5EF4-FFF2-40B4-BE49-F238E27FC236}">
                          <a16:creationId xmlns:a16="http://schemas.microsoft.com/office/drawing/2014/main" id="{E0AFA245-3E0F-1D1D-61CA-55C91D19B1A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226" name="Oval 1576">
                      <a:extLst>
                        <a:ext uri="{FF2B5EF4-FFF2-40B4-BE49-F238E27FC236}">
                          <a16:creationId xmlns:a16="http://schemas.microsoft.com/office/drawing/2014/main" id="{4C905BF8-4A64-27F3-6C33-5923F412732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876" name="Group 1577">
                    <a:extLst>
                      <a:ext uri="{FF2B5EF4-FFF2-40B4-BE49-F238E27FC236}">
                        <a16:creationId xmlns:a16="http://schemas.microsoft.com/office/drawing/2014/main" id="{32FDC731-7644-9FEE-F65C-1DED376FB923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1364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7177" name="Rectangle 1578">
                      <a:extLst>
                        <a:ext uri="{FF2B5EF4-FFF2-40B4-BE49-F238E27FC236}">
                          <a16:creationId xmlns:a16="http://schemas.microsoft.com/office/drawing/2014/main" id="{89BEA5BC-CB71-5A75-FC33-88BCAB69231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78" name="Oval 1579">
                      <a:extLst>
                        <a:ext uri="{FF2B5EF4-FFF2-40B4-BE49-F238E27FC236}">
                          <a16:creationId xmlns:a16="http://schemas.microsoft.com/office/drawing/2014/main" id="{7B328158-095A-428D-F50D-3439B202E21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79" name="Oval 1580">
                      <a:extLst>
                        <a:ext uri="{FF2B5EF4-FFF2-40B4-BE49-F238E27FC236}">
                          <a16:creationId xmlns:a16="http://schemas.microsoft.com/office/drawing/2014/main" id="{FDE692B7-AD67-7400-2835-87F20D271A2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7180" name="Group 1581">
                      <a:extLst>
                        <a:ext uri="{FF2B5EF4-FFF2-40B4-BE49-F238E27FC236}">
                          <a16:creationId xmlns:a16="http://schemas.microsoft.com/office/drawing/2014/main" id="{507356A2-1E06-C55C-ECBA-A81BEC5AA3B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7204" name="Oval 1582">
                        <a:extLst>
                          <a:ext uri="{FF2B5EF4-FFF2-40B4-BE49-F238E27FC236}">
                            <a16:creationId xmlns:a16="http://schemas.microsoft.com/office/drawing/2014/main" id="{02CBAA08-0302-9532-21E1-1D6A905367C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205" name="Oval 1583">
                        <a:extLst>
                          <a:ext uri="{FF2B5EF4-FFF2-40B4-BE49-F238E27FC236}">
                            <a16:creationId xmlns:a16="http://schemas.microsoft.com/office/drawing/2014/main" id="{26865AB7-EEC6-97A3-C464-824341027D1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181" name="Group 1584">
                      <a:extLst>
                        <a:ext uri="{FF2B5EF4-FFF2-40B4-BE49-F238E27FC236}">
                          <a16:creationId xmlns:a16="http://schemas.microsoft.com/office/drawing/2014/main" id="{52267F04-3BEA-BB70-AA02-B9A7BA0904B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7202" name="Oval 1585">
                        <a:extLst>
                          <a:ext uri="{FF2B5EF4-FFF2-40B4-BE49-F238E27FC236}">
                            <a16:creationId xmlns:a16="http://schemas.microsoft.com/office/drawing/2014/main" id="{98BC1894-5680-C788-5EE6-53470AA1B9C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203" name="Oval 1586">
                        <a:extLst>
                          <a:ext uri="{FF2B5EF4-FFF2-40B4-BE49-F238E27FC236}">
                            <a16:creationId xmlns:a16="http://schemas.microsoft.com/office/drawing/2014/main" id="{0EE8ACDC-5C63-3EE2-FBC7-C59EA79994D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182" name="Group 1587">
                      <a:extLst>
                        <a:ext uri="{FF2B5EF4-FFF2-40B4-BE49-F238E27FC236}">
                          <a16:creationId xmlns:a16="http://schemas.microsoft.com/office/drawing/2014/main" id="{016A778C-C3BB-D140-ED10-F423291AD78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7200" name="Oval 1588">
                        <a:extLst>
                          <a:ext uri="{FF2B5EF4-FFF2-40B4-BE49-F238E27FC236}">
                            <a16:creationId xmlns:a16="http://schemas.microsoft.com/office/drawing/2014/main" id="{97D5F6D9-F4A6-AB3D-A39E-1DD6BEF35E1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201" name="Oval 1589">
                        <a:extLst>
                          <a:ext uri="{FF2B5EF4-FFF2-40B4-BE49-F238E27FC236}">
                            <a16:creationId xmlns:a16="http://schemas.microsoft.com/office/drawing/2014/main" id="{3FE18DF4-6EB7-EB33-904C-EF27E29C00A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183" name="Group 1590">
                      <a:extLst>
                        <a:ext uri="{FF2B5EF4-FFF2-40B4-BE49-F238E27FC236}">
                          <a16:creationId xmlns:a16="http://schemas.microsoft.com/office/drawing/2014/main" id="{2B1FA786-F67B-4790-4C44-57DE08C9032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7198" name="Oval 1591">
                        <a:extLst>
                          <a:ext uri="{FF2B5EF4-FFF2-40B4-BE49-F238E27FC236}">
                            <a16:creationId xmlns:a16="http://schemas.microsoft.com/office/drawing/2014/main" id="{FA5054FE-9568-2D39-AAC7-B1740BD65A3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99" name="Oval 1592">
                        <a:extLst>
                          <a:ext uri="{FF2B5EF4-FFF2-40B4-BE49-F238E27FC236}">
                            <a16:creationId xmlns:a16="http://schemas.microsoft.com/office/drawing/2014/main" id="{1CAEEC10-6E39-E7A9-D498-27AED32891D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7184" name="Oval 1593">
                      <a:extLst>
                        <a:ext uri="{FF2B5EF4-FFF2-40B4-BE49-F238E27FC236}">
                          <a16:creationId xmlns:a16="http://schemas.microsoft.com/office/drawing/2014/main" id="{C6274521-440E-53FD-AD95-3F24A85DA56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85" name="Oval 1594">
                      <a:extLst>
                        <a:ext uri="{FF2B5EF4-FFF2-40B4-BE49-F238E27FC236}">
                          <a16:creationId xmlns:a16="http://schemas.microsoft.com/office/drawing/2014/main" id="{BCFA408B-B38F-AF8F-0CE6-512D04370BA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86" name="Oval 1595">
                      <a:extLst>
                        <a:ext uri="{FF2B5EF4-FFF2-40B4-BE49-F238E27FC236}">
                          <a16:creationId xmlns:a16="http://schemas.microsoft.com/office/drawing/2014/main" id="{70124490-B3DA-38F8-9925-F23A03E1CD4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87" name="Oval 1596">
                      <a:extLst>
                        <a:ext uri="{FF2B5EF4-FFF2-40B4-BE49-F238E27FC236}">
                          <a16:creationId xmlns:a16="http://schemas.microsoft.com/office/drawing/2014/main" id="{23305F7E-FDCE-1FA9-25E6-0781152A6B0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88" name="Oval 1597">
                      <a:extLst>
                        <a:ext uri="{FF2B5EF4-FFF2-40B4-BE49-F238E27FC236}">
                          <a16:creationId xmlns:a16="http://schemas.microsoft.com/office/drawing/2014/main" id="{A2B8BB09-77BB-D13B-6EAE-EB4F31851B1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89" name="Oval 1598">
                      <a:extLst>
                        <a:ext uri="{FF2B5EF4-FFF2-40B4-BE49-F238E27FC236}">
                          <a16:creationId xmlns:a16="http://schemas.microsoft.com/office/drawing/2014/main" id="{39601860-40E9-EF1D-CF2C-AF094042C6B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90" name="Oval 1599">
                      <a:extLst>
                        <a:ext uri="{FF2B5EF4-FFF2-40B4-BE49-F238E27FC236}">
                          <a16:creationId xmlns:a16="http://schemas.microsoft.com/office/drawing/2014/main" id="{ABB6608E-8F04-FADC-9A31-1ED0C0418C2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91" name="Oval 1600">
                      <a:extLst>
                        <a:ext uri="{FF2B5EF4-FFF2-40B4-BE49-F238E27FC236}">
                          <a16:creationId xmlns:a16="http://schemas.microsoft.com/office/drawing/2014/main" id="{928BBF3D-5BDB-1D3B-3A11-586D63CC4C6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92" name="Oval 1601">
                      <a:extLst>
                        <a:ext uri="{FF2B5EF4-FFF2-40B4-BE49-F238E27FC236}">
                          <a16:creationId xmlns:a16="http://schemas.microsoft.com/office/drawing/2014/main" id="{2ABA2644-EB7A-2158-0789-CD6750B6577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93" name="Oval 1602">
                      <a:extLst>
                        <a:ext uri="{FF2B5EF4-FFF2-40B4-BE49-F238E27FC236}">
                          <a16:creationId xmlns:a16="http://schemas.microsoft.com/office/drawing/2014/main" id="{2084C096-7766-9420-07C2-5D9D65EBA29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94" name="Oval 1603">
                      <a:extLst>
                        <a:ext uri="{FF2B5EF4-FFF2-40B4-BE49-F238E27FC236}">
                          <a16:creationId xmlns:a16="http://schemas.microsoft.com/office/drawing/2014/main" id="{D79C685C-6C52-6E82-A5F5-C2B8D0A3EA8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95" name="Oval 1604">
                      <a:extLst>
                        <a:ext uri="{FF2B5EF4-FFF2-40B4-BE49-F238E27FC236}">
                          <a16:creationId xmlns:a16="http://schemas.microsoft.com/office/drawing/2014/main" id="{A03A0786-95F1-C38E-C177-E78C4DD1BE6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96" name="Oval 1605">
                      <a:extLst>
                        <a:ext uri="{FF2B5EF4-FFF2-40B4-BE49-F238E27FC236}">
                          <a16:creationId xmlns:a16="http://schemas.microsoft.com/office/drawing/2014/main" id="{35976DD8-A5FE-3140-8B2D-F656D4356B1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97" name="Oval 1606">
                      <a:extLst>
                        <a:ext uri="{FF2B5EF4-FFF2-40B4-BE49-F238E27FC236}">
                          <a16:creationId xmlns:a16="http://schemas.microsoft.com/office/drawing/2014/main" id="{30424DD2-0C7E-B4E4-8292-E34ED1331AC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877" name="Group 1607">
                    <a:extLst>
                      <a:ext uri="{FF2B5EF4-FFF2-40B4-BE49-F238E27FC236}">
                        <a16:creationId xmlns:a16="http://schemas.microsoft.com/office/drawing/2014/main" id="{F4FE1B25-47C7-8136-D53E-2F4400F0FC5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1433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7148" name="Rectangle 1608">
                      <a:extLst>
                        <a:ext uri="{FF2B5EF4-FFF2-40B4-BE49-F238E27FC236}">
                          <a16:creationId xmlns:a16="http://schemas.microsoft.com/office/drawing/2014/main" id="{F7053EF8-BB77-EC47-F45E-34F9EA70900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49" name="Oval 1609">
                      <a:extLst>
                        <a:ext uri="{FF2B5EF4-FFF2-40B4-BE49-F238E27FC236}">
                          <a16:creationId xmlns:a16="http://schemas.microsoft.com/office/drawing/2014/main" id="{E09E182D-535F-9D96-1EF8-5EE9083A248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50" name="Oval 1610">
                      <a:extLst>
                        <a:ext uri="{FF2B5EF4-FFF2-40B4-BE49-F238E27FC236}">
                          <a16:creationId xmlns:a16="http://schemas.microsoft.com/office/drawing/2014/main" id="{3F1D6C7C-15EB-340E-B3D7-0514D19DE51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7151" name="Group 1611">
                      <a:extLst>
                        <a:ext uri="{FF2B5EF4-FFF2-40B4-BE49-F238E27FC236}">
                          <a16:creationId xmlns:a16="http://schemas.microsoft.com/office/drawing/2014/main" id="{6A023BB9-7E68-FEEA-16F1-E73A74188B1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7175" name="Oval 1612">
                        <a:extLst>
                          <a:ext uri="{FF2B5EF4-FFF2-40B4-BE49-F238E27FC236}">
                            <a16:creationId xmlns:a16="http://schemas.microsoft.com/office/drawing/2014/main" id="{B3CCD78D-F2D4-7216-F61D-0634F092A18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76" name="Oval 1613">
                        <a:extLst>
                          <a:ext uri="{FF2B5EF4-FFF2-40B4-BE49-F238E27FC236}">
                            <a16:creationId xmlns:a16="http://schemas.microsoft.com/office/drawing/2014/main" id="{4D0C4F49-66BE-E958-19BC-4DEECB9DC43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152" name="Group 1614">
                      <a:extLst>
                        <a:ext uri="{FF2B5EF4-FFF2-40B4-BE49-F238E27FC236}">
                          <a16:creationId xmlns:a16="http://schemas.microsoft.com/office/drawing/2014/main" id="{A8B836E4-4AE1-A41E-BAE1-3CC6DAAA17A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7173" name="Oval 1615">
                        <a:extLst>
                          <a:ext uri="{FF2B5EF4-FFF2-40B4-BE49-F238E27FC236}">
                            <a16:creationId xmlns:a16="http://schemas.microsoft.com/office/drawing/2014/main" id="{22795F4F-0D9C-DB7F-7DFE-9CE1897FF98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74" name="Oval 1616">
                        <a:extLst>
                          <a:ext uri="{FF2B5EF4-FFF2-40B4-BE49-F238E27FC236}">
                            <a16:creationId xmlns:a16="http://schemas.microsoft.com/office/drawing/2014/main" id="{B35BFCFF-38B9-FF0E-B98F-E4D607785D5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153" name="Group 1617">
                      <a:extLst>
                        <a:ext uri="{FF2B5EF4-FFF2-40B4-BE49-F238E27FC236}">
                          <a16:creationId xmlns:a16="http://schemas.microsoft.com/office/drawing/2014/main" id="{DB5EBEFB-6C08-DE6C-2A67-EE35307608E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7171" name="Oval 1618">
                        <a:extLst>
                          <a:ext uri="{FF2B5EF4-FFF2-40B4-BE49-F238E27FC236}">
                            <a16:creationId xmlns:a16="http://schemas.microsoft.com/office/drawing/2014/main" id="{032AF12F-142B-F786-0B90-25CC742D8AE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72" name="Oval 1619">
                        <a:extLst>
                          <a:ext uri="{FF2B5EF4-FFF2-40B4-BE49-F238E27FC236}">
                            <a16:creationId xmlns:a16="http://schemas.microsoft.com/office/drawing/2014/main" id="{CEFEB95B-7D9F-DA74-EC03-73753D3B3D7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154" name="Group 1620">
                      <a:extLst>
                        <a:ext uri="{FF2B5EF4-FFF2-40B4-BE49-F238E27FC236}">
                          <a16:creationId xmlns:a16="http://schemas.microsoft.com/office/drawing/2014/main" id="{15E7F5F9-224C-9CB2-C100-DEF58CAB1DF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7169" name="Oval 1621">
                        <a:extLst>
                          <a:ext uri="{FF2B5EF4-FFF2-40B4-BE49-F238E27FC236}">
                            <a16:creationId xmlns:a16="http://schemas.microsoft.com/office/drawing/2014/main" id="{9001510F-E95D-4215-9423-4D7117C321F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70" name="Oval 1622">
                        <a:extLst>
                          <a:ext uri="{FF2B5EF4-FFF2-40B4-BE49-F238E27FC236}">
                            <a16:creationId xmlns:a16="http://schemas.microsoft.com/office/drawing/2014/main" id="{21BAFD2A-17F3-9BBF-BCB9-0EF9C429797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7155" name="Oval 1623">
                      <a:extLst>
                        <a:ext uri="{FF2B5EF4-FFF2-40B4-BE49-F238E27FC236}">
                          <a16:creationId xmlns:a16="http://schemas.microsoft.com/office/drawing/2014/main" id="{E7A98731-F72A-98B6-B426-B43D59161EC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56" name="Oval 1624">
                      <a:extLst>
                        <a:ext uri="{FF2B5EF4-FFF2-40B4-BE49-F238E27FC236}">
                          <a16:creationId xmlns:a16="http://schemas.microsoft.com/office/drawing/2014/main" id="{8AEBC72C-4200-2AB0-3F8A-2760FEF6291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57" name="Oval 1625">
                      <a:extLst>
                        <a:ext uri="{FF2B5EF4-FFF2-40B4-BE49-F238E27FC236}">
                          <a16:creationId xmlns:a16="http://schemas.microsoft.com/office/drawing/2014/main" id="{E8DBF23F-D711-8FDB-FCC4-6039E2B8084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58" name="Oval 1626">
                      <a:extLst>
                        <a:ext uri="{FF2B5EF4-FFF2-40B4-BE49-F238E27FC236}">
                          <a16:creationId xmlns:a16="http://schemas.microsoft.com/office/drawing/2014/main" id="{B982AB82-E80A-BB76-D0CE-32E420F0D64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59" name="Oval 1627">
                      <a:extLst>
                        <a:ext uri="{FF2B5EF4-FFF2-40B4-BE49-F238E27FC236}">
                          <a16:creationId xmlns:a16="http://schemas.microsoft.com/office/drawing/2014/main" id="{97DC5FB3-B74C-B366-8262-9CE4A2AFDCD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60" name="Oval 1628">
                      <a:extLst>
                        <a:ext uri="{FF2B5EF4-FFF2-40B4-BE49-F238E27FC236}">
                          <a16:creationId xmlns:a16="http://schemas.microsoft.com/office/drawing/2014/main" id="{07961D05-9858-0D6D-C3A0-57D358AAE84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61" name="Oval 1629">
                      <a:extLst>
                        <a:ext uri="{FF2B5EF4-FFF2-40B4-BE49-F238E27FC236}">
                          <a16:creationId xmlns:a16="http://schemas.microsoft.com/office/drawing/2014/main" id="{A649B81A-5BD8-B89A-F22B-78D488608E0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62" name="Oval 1630">
                      <a:extLst>
                        <a:ext uri="{FF2B5EF4-FFF2-40B4-BE49-F238E27FC236}">
                          <a16:creationId xmlns:a16="http://schemas.microsoft.com/office/drawing/2014/main" id="{EFFD1E40-B86A-0EBD-E3BE-26A4ED9E9E7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63" name="Oval 1631">
                      <a:extLst>
                        <a:ext uri="{FF2B5EF4-FFF2-40B4-BE49-F238E27FC236}">
                          <a16:creationId xmlns:a16="http://schemas.microsoft.com/office/drawing/2014/main" id="{A7DFAA24-72EC-F5AB-299F-90858B92565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64" name="Oval 1632">
                      <a:extLst>
                        <a:ext uri="{FF2B5EF4-FFF2-40B4-BE49-F238E27FC236}">
                          <a16:creationId xmlns:a16="http://schemas.microsoft.com/office/drawing/2014/main" id="{0C087573-4AF5-BEC3-E58D-E5D3B8F7819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65" name="Oval 1633">
                      <a:extLst>
                        <a:ext uri="{FF2B5EF4-FFF2-40B4-BE49-F238E27FC236}">
                          <a16:creationId xmlns:a16="http://schemas.microsoft.com/office/drawing/2014/main" id="{CED41A9B-A9CF-6631-AFE6-3CF0BEB6650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66" name="Oval 1634">
                      <a:extLst>
                        <a:ext uri="{FF2B5EF4-FFF2-40B4-BE49-F238E27FC236}">
                          <a16:creationId xmlns:a16="http://schemas.microsoft.com/office/drawing/2014/main" id="{134987AD-D3D8-5514-F61C-CB4905796C5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67" name="Oval 1635">
                      <a:extLst>
                        <a:ext uri="{FF2B5EF4-FFF2-40B4-BE49-F238E27FC236}">
                          <a16:creationId xmlns:a16="http://schemas.microsoft.com/office/drawing/2014/main" id="{39E74957-768C-C9D6-9C5F-21C2F5FAB80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68" name="Oval 1636">
                      <a:extLst>
                        <a:ext uri="{FF2B5EF4-FFF2-40B4-BE49-F238E27FC236}">
                          <a16:creationId xmlns:a16="http://schemas.microsoft.com/office/drawing/2014/main" id="{BDAB4AB6-A2F8-6BC3-6CED-B311F58A1BE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878" name="Group 1637">
                    <a:extLst>
                      <a:ext uri="{FF2B5EF4-FFF2-40B4-BE49-F238E27FC236}">
                        <a16:creationId xmlns:a16="http://schemas.microsoft.com/office/drawing/2014/main" id="{7AD2F753-F72F-09DE-FF8B-C2DA1495CC9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1502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7119" name="Rectangle 1638">
                      <a:extLst>
                        <a:ext uri="{FF2B5EF4-FFF2-40B4-BE49-F238E27FC236}">
                          <a16:creationId xmlns:a16="http://schemas.microsoft.com/office/drawing/2014/main" id="{C44F8470-46ED-F858-D653-3734F08C19D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20" name="Oval 1639">
                      <a:extLst>
                        <a:ext uri="{FF2B5EF4-FFF2-40B4-BE49-F238E27FC236}">
                          <a16:creationId xmlns:a16="http://schemas.microsoft.com/office/drawing/2014/main" id="{BF1D5B7E-C44D-A20A-A830-8FE310EBE54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21" name="Oval 1640">
                      <a:extLst>
                        <a:ext uri="{FF2B5EF4-FFF2-40B4-BE49-F238E27FC236}">
                          <a16:creationId xmlns:a16="http://schemas.microsoft.com/office/drawing/2014/main" id="{8AF04C74-E02E-8AB7-02EB-399321D6E5D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7122" name="Group 1641">
                      <a:extLst>
                        <a:ext uri="{FF2B5EF4-FFF2-40B4-BE49-F238E27FC236}">
                          <a16:creationId xmlns:a16="http://schemas.microsoft.com/office/drawing/2014/main" id="{D873081A-8B97-93E4-F7AC-AAAE5DEB084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7146" name="Oval 1642">
                        <a:extLst>
                          <a:ext uri="{FF2B5EF4-FFF2-40B4-BE49-F238E27FC236}">
                            <a16:creationId xmlns:a16="http://schemas.microsoft.com/office/drawing/2014/main" id="{1C0BAA0A-578C-ADF9-DE70-72B72E340AA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47" name="Oval 1643">
                        <a:extLst>
                          <a:ext uri="{FF2B5EF4-FFF2-40B4-BE49-F238E27FC236}">
                            <a16:creationId xmlns:a16="http://schemas.microsoft.com/office/drawing/2014/main" id="{D58CB69B-AF2F-809B-22BC-8E29A6CE22E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123" name="Group 1644">
                      <a:extLst>
                        <a:ext uri="{FF2B5EF4-FFF2-40B4-BE49-F238E27FC236}">
                          <a16:creationId xmlns:a16="http://schemas.microsoft.com/office/drawing/2014/main" id="{B7DEF817-AD6A-63C0-FA7D-EC866728921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7144" name="Oval 1645">
                        <a:extLst>
                          <a:ext uri="{FF2B5EF4-FFF2-40B4-BE49-F238E27FC236}">
                            <a16:creationId xmlns:a16="http://schemas.microsoft.com/office/drawing/2014/main" id="{385629E2-C497-7392-8361-7E94A1698FA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45" name="Oval 1646">
                        <a:extLst>
                          <a:ext uri="{FF2B5EF4-FFF2-40B4-BE49-F238E27FC236}">
                            <a16:creationId xmlns:a16="http://schemas.microsoft.com/office/drawing/2014/main" id="{4421616C-4E29-44F2-B088-A3C0B78D71F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124" name="Group 1647">
                      <a:extLst>
                        <a:ext uri="{FF2B5EF4-FFF2-40B4-BE49-F238E27FC236}">
                          <a16:creationId xmlns:a16="http://schemas.microsoft.com/office/drawing/2014/main" id="{F0E1BB72-6B70-80E0-64DD-16B97776F08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7142" name="Oval 1648">
                        <a:extLst>
                          <a:ext uri="{FF2B5EF4-FFF2-40B4-BE49-F238E27FC236}">
                            <a16:creationId xmlns:a16="http://schemas.microsoft.com/office/drawing/2014/main" id="{519DDBBE-8A40-8299-97EE-5D75386F2C6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43" name="Oval 1649">
                        <a:extLst>
                          <a:ext uri="{FF2B5EF4-FFF2-40B4-BE49-F238E27FC236}">
                            <a16:creationId xmlns:a16="http://schemas.microsoft.com/office/drawing/2014/main" id="{2F9D2AAE-6C6F-5463-F32F-880B16183B1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125" name="Group 1650">
                      <a:extLst>
                        <a:ext uri="{FF2B5EF4-FFF2-40B4-BE49-F238E27FC236}">
                          <a16:creationId xmlns:a16="http://schemas.microsoft.com/office/drawing/2014/main" id="{92D33F36-4285-7DC5-F9DC-23CF5B3E4E7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7140" name="Oval 1651">
                        <a:extLst>
                          <a:ext uri="{FF2B5EF4-FFF2-40B4-BE49-F238E27FC236}">
                            <a16:creationId xmlns:a16="http://schemas.microsoft.com/office/drawing/2014/main" id="{6F39B9AC-2F24-B1D6-DED9-3CF310822D0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41" name="Oval 1652">
                        <a:extLst>
                          <a:ext uri="{FF2B5EF4-FFF2-40B4-BE49-F238E27FC236}">
                            <a16:creationId xmlns:a16="http://schemas.microsoft.com/office/drawing/2014/main" id="{A80689C2-4D1E-DCD6-8F1A-FE57FD3C25B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7126" name="Oval 1653">
                      <a:extLst>
                        <a:ext uri="{FF2B5EF4-FFF2-40B4-BE49-F238E27FC236}">
                          <a16:creationId xmlns:a16="http://schemas.microsoft.com/office/drawing/2014/main" id="{70C05589-23A5-11C4-ABE0-9A104C3D183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27" name="Oval 1654">
                      <a:extLst>
                        <a:ext uri="{FF2B5EF4-FFF2-40B4-BE49-F238E27FC236}">
                          <a16:creationId xmlns:a16="http://schemas.microsoft.com/office/drawing/2014/main" id="{2A46D97F-1449-BB67-5C53-CF2B95F6FC8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28" name="Oval 1655">
                      <a:extLst>
                        <a:ext uri="{FF2B5EF4-FFF2-40B4-BE49-F238E27FC236}">
                          <a16:creationId xmlns:a16="http://schemas.microsoft.com/office/drawing/2014/main" id="{C17BA6BF-9E13-1AE4-565F-F5A46158EE7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29" name="Oval 1656">
                      <a:extLst>
                        <a:ext uri="{FF2B5EF4-FFF2-40B4-BE49-F238E27FC236}">
                          <a16:creationId xmlns:a16="http://schemas.microsoft.com/office/drawing/2014/main" id="{A27DCD61-CC73-0EE8-F7A9-124AB7982BF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30" name="Oval 1657">
                      <a:extLst>
                        <a:ext uri="{FF2B5EF4-FFF2-40B4-BE49-F238E27FC236}">
                          <a16:creationId xmlns:a16="http://schemas.microsoft.com/office/drawing/2014/main" id="{FC5CEB84-51C8-4533-40C3-12327B3F76B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31" name="Oval 1658">
                      <a:extLst>
                        <a:ext uri="{FF2B5EF4-FFF2-40B4-BE49-F238E27FC236}">
                          <a16:creationId xmlns:a16="http://schemas.microsoft.com/office/drawing/2014/main" id="{B099CD30-B3E6-7767-E080-5CB2DA93960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32" name="Oval 1659">
                      <a:extLst>
                        <a:ext uri="{FF2B5EF4-FFF2-40B4-BE49-F238E27FC236}">
                          <a16:creationId xmlns:a16="http://schemas.microsoft.com/office/drawing/2014/main" id="{B5C71A17-A808-1BDC-F60A-6786AF43221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33" name="Oval 1660">
                      <a:extLst>
                        <a:ext uri="{FF2B5EF4-FFF2-40B4-BE49-F238E27FC236}">
                          <a16:creationId xmlns:a16="http://schemas.microsoft.com/office/drawing/2014/main" id="{C85B1046-B803-35D2-451C-B26FEB75994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34" name="Oval 1661">
                      <a:extLst>
                        <a:ext uri="{FF2B5EF4-FFF2-40B4-BE49-F238E27FC236}">
                          <a16:creationId xmlns:a16="http://schemas.microsoft.com/office/drawing/2014/main" id="{9E80185A-321F-E7D1-C61C-EA3B6546D05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35" name="Oval 1662">
                      <a:extLst>
                        <a:ext uri="{FF2B5EF4-FFF2-40B4-BE49-F238E27FC236}">
                          <a16:creationId xmlns:a16="http://schemas.microsoft.com/office/drawing/2014/main" id="{877DA146-A04C-89E7-6F86-86BCEF783A2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36" name="Oval 1663">
                      <a:extLst>
                        <a:ext uri="{FF2B5EF4-FFF2-40B4-BE49-F238E27FC236}">
                          <a16:creationId xmlns:a16="http://schemas.microsoft.com/office/drawing/2014/main" id="{23D3CEF9-764E-B823-12B7-65173ED6849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37" name="Oval 1664">
                      <a:extLst>
                        <a:ext uri="{FF2B5EF4-FFF2-40B4-BE49-F238E27FC236}">
                          <a16:creationId xmlns:a16="http://schemas.microsoft.com/office/drawing/2014/main" id="{7C23004C-FCEC-802F-742C-9563089A6C3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38" name="Oval 1665">
                      <a:extLst>
                        <a:ext uri="{FF2B5EF4-FFF2-40B4-BE49-F238E27FC236}">
                          <a16:creationId xmlns:a16="http://schemas.microsoft.com/office/drawing/2014/main" id="{D889F5F8-B484-BB51-BA56-1A8E79043D2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39" name="Oval 1666">
                      <a:extLst>
                        <a:ext uri="{FF2B5EF4-FFF2-40B4-BE49-F238E27FC236}">
                          <a16:creationId xmlns:a16="http://schemas.microsoft.com/office/drawing/2014/main" id="{0A3D634E-89BE-0D95-7159-C63A6EF0F90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879" name="Group 1667">
                    <a:extLst>
                      <a:ext uri="{FF2B5EF4-FFF2-40B4-BE49-F238E27FC236}">
                        <a16:creationId xmlns:a16="http://schemas.microsoft.com/office/drawing/2014/main" id="{C006338A-648A-32B1-3DBB-0209B35D4AE2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1570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7090" name="Rectangle 1668">
                      <a:extLst>
                        <a:ext uri="{FF2B5EF4-FFF2-40B4-BE49-F238E27FC236}">
                          <a16:creationId xmlns:a16="http://schemas.microsoft.com/office/drawing/2014/main" id="{7F8612E3-D4DD-43CD-A382-9D753C8FEBA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91" name="Oval 1669">
                      <a:extLst>
                        <a:ext uri="{FF2B5EF4-FFF2-40B4-BE49-F238E27FC236}">
                          <a16:creationId xmlns:a16="http://schemas.microsoft.com/office/drawing/2014/main" id="{0903B473-BC2C-306E-029A-F8C1BBA89BC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92" name="Oval 1670">
                      <a:extLst>
                        <a:ext uri="{FF2B5EF4-FFF2-40B4-BE49-F238E27FC236}">
                          <a16:creationId xmlns:a16="http://schemas.microsoft.com/office/drawing/2014/main" id="{6A65F7DB-4664-31BF-DE1D-344F6C272CF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7093" name="Group 1671">
                      <a:extLst>
                        <a:ext uri="{FF2B5EF4-FFF2-40B4-BE49-F238E27FC236}">
                          <a16:creationId xmlns:a16="http://schemas.microsoft.com/office/drawing/2014/main" id="{5C333CF1-2918-7FE1-F338-EB187C23223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7117" name="Oval 1672">
                        <a:extLst>
                          <a:ext uri="{FF2B5EF4-FFF2-40B4-BE49-F238E27FC236}">
                            <a16:creationId xmlns:a16="http://schemas.microsoft.com/office/drawing/2014/main" id="{18B2A11E-E0F4-CD52-BA80-F97BA854268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18" name="Oval 1673">
                        <a:extLst>
                          <a:ext uri="{FF2B5EF4-FFF2-40B4-BE49-F238E27FC236}">
                            <a16:creationId xmlns:a16="http://schemas.microsoft.com/office/drawing/2014/main" id="{F62CD509-1F7C-3954-F583-BED76A7BF61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94" name="Group 1674">
                      <a:extLst>
                        <a:ext uri="{FF2B5EF4-FFF2-40B4-BE49-F238E27FC236}">
                          <a16:creationId xmlns:a16="http://schemas.microsoft.com/office/drawing/2014/main" id="{E1FC9727-2E9B-B83B-268E-381D9B17D56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7115" name="Oval 1675">
                        <a:extLst>
                          <a:ext uri="{FF2B5EF4-FFF2-40B4-BE49-F238E27FC236}">
                            <a16:creationId xmlns:a16="http://schemas.microsoft.com/office/drawing/2014/main" id="{C4C70CD7-42B4-F622-CBD6-48A3F389ED7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16" name="Oval 1676">
                        <a:extLst>
                          <a:ext uri="{FF2B5EF4-FFF2-40B4-BE49-F238E27FC236}">
                            <a16:creationId xmlns:a16="http://schemas.microsoft.com/office/drawing/2014/main" id="{7A764C75-C434-596B-869F-6E1FCB1A2D2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95" name="Group 1677">
                      <a:extLst>
                        <a:ext uri="{FF2B5EF4-FFF2-40B4-BE49-F238E27FC236}">
                          <a16:creationId xmlns:a16="http://schemas.microsoft.com/office/drawing/2014/main" id="{D2696E44-B376-C111-22BA-9567BA30256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7113" name="Oval 1678">
                        <a:extLst>
                          <a:ext uri="{FF2B5EF4-FFF2-40B4-BE49-F238E27FC236}">
                            <a16:creationId xmlns:a16="http://schemas.microsoft.com/office/drawing/2014/main" id="{FBB96DEB-FDD5-FFDE-8812-E860253D5E8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14" name="Oval 1679">
                        <a:extLst>
                          <a:ext uri="{FF2B5EF4-FFF2-40B4-BE49-F238E27FC236}">
                            <a16:creationId xmlns:a16="http://schemas.microsoft.com/office/drawing/2014/main" id="{EEC6BC50-D457-7A77-12D9-AF2B1BD6AAE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96" name="Group 1680">
                      <a:extLst>
                        <a:ext uri="{FF2B5EF4-FFF2-40B4-BE49-F238E27FC236}">
                          <a16:creationId xmlns:a16="http://schemas.microsoft.com/office/drawing/2014/main" id="{CD31F118-256C-8AA9-3A98-7D8D8955942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7111" name="Oval 1681">
                        <a:extLst>
                          <a:ext uri="{FF2B5EF4-FFF2-40B4-BE49-F238E27FC236}">
                            <a16:creationId xmlns:a16="http://schemas.microsoft.com/office/drawing/2014/main" id="{A8E51ADF-236C-1C28-7FA3-76BA74B9CD4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112" name="Oval 1682">
                        <a:extLst>
                          <a:ext uri="{FF2B5EF4-FFF2-40B4-BE49-F238E27FC236}">
                            <a16:creationId xmlns:a16="http://schemas.microsoft.com/office/drawing/2014/main" id="{B580436A-ABF5-2029-7F47-539646FE3DF2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7097" name="Oval 1683">
                      <a:extLst>
                        <a:ext uri="{FF2B5EF4-FFF2-40B4-BE49-F238E27FC236}">
                          <a16:creationId xmlns:a16="http://schemas.microsoft.com/office/drawing/2014/main" id="{C4360A1D-4553-ABDE-1BBB-291F204FBB7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98" name="Oval 1684">
                      <a:extLst>
                        <a:ext uri="{FF2B5EF4-FFF2-40B4-BE49-F238E27FC236}">
                          <a16:creationId xmlns:a16="http://schemas.microsoft.com/office/drawing/2014/main" id="{B824EF28-7C97-4D0E-61CB-379C19B4E18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99" name="Oval 1685">
                      <a:extLst>
                        <a:ext uri="{FF2B5EF4-FFF2-40B4-BE49-F238E27FC236}">
                          <a16:creationId xmlns:a16="http://schemas.microsoft.com/office/drawing/2014/main" id="{3C72C4F1-93AE-B0B7-52C4-5F92C8406F5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00" name="Oval 1686">
                      <a:extLst>
                        <a:ext uri="{FF2B5EF4-FFF2-40B4-BE49-F238E27FC236}">
                          <a16:creationId xmlns:a16="http://schemas.microsoft.com/office/drawing/2014/main" id="{D885FACD-744B-F999-3A09-172DAE72413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01" name="Oval 1687">
                      <a:extLst>
                        <a:ext uri="{FF2B5EF4-FFF2-40B4-BE49-F238E27FC236}">
                          <a16:creationId xmlns:a16="http://schemas.microsoft.com/office/drawing/2014/main" id="{0D0D6666-2612-4F4F-57F3-0400136E3CB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02" name="Oval 1688">
                      <a:extLst>
                        <a:ext uri="{FF2B5EF4-FFF2-40B4-BE49-F238E27FC236}">
                          <a16:creationId xmlns:a16="http://schemas.microsoft.com/office/drawing/2014/main" id="{3E3E7E0B-34F1-BECA-C0AA-F06CF604E48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03" name="Oval 1689">
                      <a:extLst>
                        <a:ext uri="{FF2B5EF4-FFF2-40B4-BE49-F238E27FC236}">
                          <a16:creationId xmlns:a16="http://schemas.microsoft.com/office/drawing/2014/main" id="{D2B320B6-961C-F2A8-1B39-7A2FCE05784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04" name="Oval 1690">
                      <a:extLst>
                        <a:ext uri="{FF2B5EF4-FFF2-40B4-BE49-F238E27FC236}">
                          <a16:creationId xmlns:a16="http://schemas.microsoft.com/office/drawing/2014/main" id="{2DE24796-156A-00E7-97D4-7ABF2AA8AB9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05" name="Oval 1691">
                      <a:extLst>
                        <a:ext uri="{FF2B5EF4-FFF2-40B4-BE49-F238E27FC236}">
                          <a16:creationId xmlns:a16="http://schemas.microsoft.com/office/drawing/2014/main" id="{73EEC30F-D3DB-AF4F-52A5-119258C51C9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06" name="Oval 1692">
                      <a:extLst>
                        <a:ext uri="{FF2B5EF4-FFF2-40B4-BE49-F238E27FC236}">
                          <a16:creationId xmlns:a16="http://schemas.microsoft.com/office/drawing/2014/main" id="{57B1CC81-880F-12E1-822E-7A49BBCC500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07" name="Oval 1693">
                      <a:extLst>
                        <a:ext uri="{FF2B5EF4-FFF2-40B4-BE49-F238E27FC236}">
                          <a16:creationId xmlns:a16="http://schemas.microsoft.com/office/drawing/2014/main" id="{A59FD7DF-179C-E2CB-69DD-767A6B929CD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08" name="Oval 1694">
                      <a:extLst>
                        <a:ext uri="{FF2B5EF4-FFF2-40B4-BE49-F238E27FC236}">
                          <a16:creationId xmlns:a16="http://schemas.microsoft.com/office/drawing/2014/main" id="{9FAF7EDF-D19A-1BC2-994B-71E866D20A6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09" name="Oval 1695">
                      <a:extLst>
                        <a:ext uri="{FF2B5EF4-FFF2-40B4-BE49-F238E27FC236}">
                          <a16:creationId xmlns:a16="http://schemas.microsoft.com/office/drawing/2014/main" id="{8AA1E568-98B3-3F00-7DAA-5E7A2D92D93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110" name="Oval 1696">
                      <a:extLst>
                        <a:ext uri="{FF2B5EF4-FFF2-40B4-BE49-F238E27FC236}">
                          <a16:creationId xmlns:a16="http://schemas.microsoft.com/office/drawing/2014/main" id="{432258B9-D02C-AB25-5AE4-7FB449AF41C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880" name="Group 1697">
                    <a:extLst>
                      <a:ext uri="{FF2B5EF4-FFF2-40B4-BE49-F238E27FC236}">
                        <a16:creationId xmlns:a16="http://schemas.microsoft.com/office/drawing/2014/main" id="{8658538C-DC69-3889-C17A-92AD3DD72C4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1638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7061" name="Rectangle 1698">
                      <a:extLst>
                        <a:ext uri="{FF2B5EF4-FFF2-40B4-BE49-F238E27FC236}">
                          <a16:creationId xmlns:a16="http://schemas.microsoft.com/office/drawing/2014/main" id="{077A5C9A-622D-8312-E64E-444FC2F5D70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62" name="Oval 1699">
                      <a:extLst>
                        <a:ext uri="{FF2B5EF4-FFF2-40B4-BE49-F238E27FC236}">
                          <a16:creationId xmlns:a16="http://schemas.microsoft.com/office/drawing/2014/main" id="{14E6E555-9CDB-22D4-4A08-4FEB62B11E8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63" name="Oval 1700">
                      <a:extLst>
                        <a:ext uri="{FF2B5EF4-FFF2-40B4-BE49-F238E27FC236}">
                          <a16:creationId xmlns:a16="http://schemas.microsoft.com/office/drawing/2014/main" id="{9D561CDF-36FF-61F9-BF3A-15B3BDABABD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7064" name="Group 1701">
                      <a:extLst>
                        <a:ext uri="{FF2B5EF4-FFF2-40B4-BE49-F238E27FC236}">
                          <a16:creationId xmlns:a16="http://schemas.microsoft.com/office/drawing/2014/main" id="{E16B3DDE-3ED3-E50B-C1C9-31A8022C462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7088" name="Oval 1702">
                        <a:extLst>
                          <a:ext uri="{FF2B5EF4-FFF2-40B4-BE49-F238E27FC236}">
                            <a16:creationId xmlns:a16="http://schemas.microsoft.com/office/drawing/2014/main" id="{06BDE614-F059-BE96-F11A-F907344B9DB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89" name="Oval 1703">
                        <a:extLst>
                          <a:ext uri="{FF2B5EF4-FFF2-40B4-BE49-F238E27FC236}">
                            <a16:creationId xmlns:a16="http://schemas.microsoft.com/office/drawing/2014/main" id="{41059C5A-5FDE-6B0E-2FC7-4E4C0EA6591A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65" name="Group 1704">
                      <a:extLst>
                        <a:ext uri="{FF2B5EF4-FFF2-40B4-BE49-F238E27FC236}">
                          <a16:creationId xmlns:a16="http://schemas.microsoft.com/office/drawing/2014/main" id="{421FA0D4-1F8E-4F8B-A059-779A9369AF9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7086" name="Oval 1705">
                        <a:extLst>
                          <a:ext uri="{FF2B5EF4-FFF2-40B4-BE49-F238E27FC236}">
                            <a16:creationId xmlns:a16="http://schemas.microsoft.com/office/drawing/2014/main" id="{28900B93-1E49-E2F3-011C-0A69DA8BA1B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87" name="Oval 1706">
                        <a:extLst>
                          <a:ext uri="{FF2B5EF4-FFF2-40B4-BE49-F238E27FC236}">
                            <a16:creationId xmlns:a16="http://schemas.microsoft.com/office/drawing/2014/main" id="{BEE05D22-CF65-1B4B-0AEA-176F30B4329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66" name="Group 1707">
                      <a:extLst>
                        <a:ext uri="{FF2B5EF4-FFF2-40B4-BE49-F238E27FC236}">
                          <a16:creationId xmlns:a16="http://schemas.microsoft.com/office/drawing/2014/main" id="{E2085904-D966-CF1D-1187-B6BF9E352D2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7084" name="Oval 1708">
                        <a:extLst>
                          <a:ext uri="{FF2B5EF4-FFF2-40B4-BE49-F238E27FC236}">
                            <a16:creationId xmlns:a16="http://schemas.microsoft.com/office/drawing/2014/main" id="{3BE091C4-FA28-18A2-5CCC-DA16B62CA36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85" name="Oval 1709">
                        <a:extLst>
                          <a:ext uri="{FF2B5EF4-FFF2-40B4-BE49-F238E27FC236}">
                            <a16:creationId xmlns:a16="http://schemas.microsoft.com/office/drawing/2014/main" id="{E5029E97-FCC0-F666-5F74-9C3799A2016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67" name="Group 1710">
                      <a:extLst>
                        <a:ext uri="{FF2B5EF4-FFF2-40B4-BE49-F238E27FC236}">
                          <a16:creationId xmlns:a16="http://schemas.microsoft.com/office/drawing/2014/main" id="{61A7C00D-D165-DB39-667F-8223D2C0545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7082" name="Oval 1711">
                        <a:extLst>
                          <a:ext uri="{FF2B5EF4-FFF2-40B4-BE49-F238E27FC236}">
                            <a16:creationId xmlns:a16="http://schemas.microsoft.com/office/drawing/2014/main" id="{B04E6D8E-EE02-8DC8-123C-FBF10E85EA8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83" name="Oval 1712">
                        <a:extLst>
                          <a:ext uri="{FF2B5EF4-FFF2-40B4-BE49-F238E27FC236}">
                            <a16:creationId xmlns:a16="http://schemas.microsoft.com/office/drawing/2014/main" id="{6C4428BF-22BA-4058-D174-ECFD1D20F8C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7068" name="Oval 1713">
                      <a:extLst>
                        <a:ext uri="{FF2B5EF4-FFF2-40B4-BE49-F238E27FC236}">
                          <a16:creationId xmlns:a16="http://schemas.microsoft.com/office/drawing/2014/main" id="{1C598383-4ED8-3EF2-6063-403794A14E6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69" name="Oval 1714">
                      <a:extLst>
                        <a:ext uri="{FF2B5EF4-FFF2-40B4-BE49-F238E27FC236}">
                          <a16:creationId xmlns:a16="http://schemas.microsoft.com/office/drawing/2014/main" id="{58D3260D-A5AD-5AA4-3513-C967428EB58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70" name="Oval 1715">
                      <a:extLst>
                        <a:ext uri="{FF2B5EF4-FFF2-40B4-BE49-F238E27FC236}">
                          <a16:creationId xmlns:a16="http://schemas.microsoft.com/office/drawing/2014/main" id="{E8617CEC-2681-B3BB-5C00-DF6243A1039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71" name="Oval 1716">
                      <a:extLst>
                        <a:ext uri="{FF2B5EF4-FFF2-40B4-BE49-F238E27FC236}">
                          <a16:creationId xmlns:a16="http://schemas.microsoft.com/office/drawing/2014/main" id="{245D2891-9610-A830-8FFB-0EE4012C46A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72" name="Oval 1717">
                      <a:extLst>
                        <a:ext uri="{FF2B5EF4-FFF2-40B4-BE49-F238E27FC236}">
                          <a16:creationId xmlns:a16="http://schemas.microsoft.com/office/drawing/2014/main" id="{3E921F42-2D8C-6780-1BAA-C1641F9CCF6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73" name="Oval 1718">
                      <a:extLst>
                        <a:ext uri="{FF2B5EF4-FFF2-40B4-BE49-F238E27FC236}">
                          <a16:creationId xmlns:a16="http://schemas.microsoft.com/office/drawing/2014/main" id="{E49518CD-40E3-C8E9-A604-109C1DF5010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74" name="Oval 1719">
                      <a:extLst>
                        <a:ext uri="{FF2B5EF4-FFF2-40B4-BE49-F238E27FC236}">
                          <a16:creationId xmlns:a16="http://schemas.microsoft.com/office/drawing/2014/main" id="{988B10AD-5933-2693-3870-89EC200B87F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75" name="Oval 1720">
                      <a:extLst>
                        <a:ext uri="{FF2B5EF4-FFF2-40B4-BE49-F238E27FC236}">
                          <a16:creationId xmlns:a16="http://schemas.microsoft.com/office/drawing/2014/main" id="{77D64D91-CD73-1277-ACFF-A62B058ED52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76" name="Oval 1721">
                      <a:extLst>
                        <a:ext uri="{FF2B5EF4-FFF2-40B4-BE49-F238E27FC236}">
                          <a16:creationId xmlns:a16="http://schemas.microsoft.com/office/drawing/2014/main" id="{A359F21E-1975-F6EB-8070-E3251FF448E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77" name="Oval 1722">
                      <a:extLst>
                        <a:ext uri="{FF2B5EF4-FFF2-40B4-BE49-F238E27FC236}">
                          <a16:creationId xmlns:a16="http://schemas.microsoft.com/office/drawing/2014/main" id="{B02F1F70-501E-2D39-F68B-9C8E8B0E8D6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78" name="Oval 1723">
                      <a:extLst>
                        <a:ext uri="{FF2B5EF4-FFF2-40B4-BE49-F238E27FC236}">
                          <a16:creationId xmlns:a16="http://schemas.microsoft.com/office/drawing/2014/main" id="{38ED4AD5-E2A0-54AE-FE73-D6432F3C736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79" name="Oval 1724">
                      <a:extLst>
                        <a:ext uri="{FF2B5EF4-FFF2-40B4-BE49-F238E27FC236}">
                          <a16:creationId xmlns:a16="http://schemas.microsoft.com/office/drawing/2014/main" id="{DC068629-BF23-F68A-9316-28E876B9A36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80" name="Oval 1725">
                      <a:extLst>
                        <a:ext uri="{FF2B5EF4-FFF2-40B4-BE49-F238E27FC236}">
                          <a16:creationId xmlns:a16="http://schemas.microsoft.com/office/drawing/2014/main" id="{D092B043-BB92-F974-FA67-8CA84DB2222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81" name="Oval 1726">
                      <a:extLst>
                        <a:ext uri="{FF2B5EF4-FFF2-40B4-BE49-F238E27FC236}">
                          <a16:creationId xmlns:a16="http://schemas.microsoft.com/office/drawing/2014/main" id="{6719E9E6-EA17-1D75-05EA-587E79A5CA3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881" name="Group 1727">
                    <a:extLst>
                      <a:ext uri="{FF2B5EF4-FFF2-40B4-BE49-F238E27FC236}">
                        <a16:creationId xmlns:a16="http://schemas.microsoft.com/office/drawing/2014/main" id="{ECC1DB77-5830-EF05-FC90-EA1375C45C0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1705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7032" name="Rectangle 1728">
                      <a:extLst>
                        <a:ext uri="{FF2B5EF4-FFF2-40B4-BE49-F238E27FC236}">
                          <a16:creationId xmlns:a16="http://schemas.microsoft.com/office/drawing/2014/main" id="{6774D43E-555B-2A97-4485-C41E034120F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33" name="Oval 1729">
                      <a:extLst>
                        <a:ext uri="{FF2B5EF4-FFF2-40B4-BE49-F238E27FC236}">
                          <a16:creationId xmlns:a16="http://schemas.microsoft.com/office/drawing/2014/main" id="{C4459304-E93C-0138-F74B-BF5C55A1567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34" name="Oval 1730">
                      <a:extLst>
                        <a:ext uri="{FF2B5EF4-FFF2-40B4-BE49-F238E27FC236}">
                          <a16:creationId xmlns:a16="http://schemas.microsoft.com/office/drawing/2014/main" id="{BA0C9FF3-15F6-FB6D-0280-4E86341037B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7035" name="Group 1731">
                      <a:extLst>
                        <a:ext uri="{FF2B5EF4-FFF2-40B4-BE49-F238E27FC236}">
                          <a16:creationId xmlns:a16="http://schemas.microsoft.com/office/drawing/2014/main" id="{881B546C-81A8-1721-82D2-3464E22532F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7059" name="Oval 1732">
                        <a:extLst>
                          <a:ext uri="{FF2B5EF4-FFF2-40B4-BE49-F238E27FC236}">
                            <a16:creationId xmlns:a16="http://schemas.microsoft.com/office/drawing/2014/main" id="{C78C4CEE-172D-AC4A-50FF-602BF100DA6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60" name="Oval 1733">
                        <a:extLst>
                          <a:ext uri="{FF2B5EF4-FFF2-40B4-BE49-F238E27FC236}">
                            <a16:creationId xmlns:a16="http://schemas.microsoft.com/office/drawing/2014/main" id="{D01C06AE-ED5E-A5B6-AEEE-F35B49A07A5C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36" name="Group 1734">
                      <a:extLst>
                        <a:ext uri="{FF2B5EF4-FFF2-40B4-BE49-F238E27FC236}">
                          <a16:creationId xmlns:a16="http://schemas.microsoft.com/office/drawing/2014/main" id="{17FF61E4-F818-89D8-200F-9FB3E7793B8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7057" name="Oval 1735">
                        <a:extLst>
                          <a:ext uri="{FF2B5EF4-FFF2-40B4-BE49-F238E27FC236}">
                            <a16:creationId xmlns:a16="http://schemas.microsoft.com/office/drawing/2014/main" id="{F26E50B5-240A-EA93-D5DC-C48A791A2C1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58" name="Oval 1736">
                        <a:extLst>
                          <a:ext uri="{FF2B5EF4-FFF2-40B4-BE49-F238E27FC236}">
                            <a16:creationId xmlns:a16="http://schemas.microsoft.com/office/drawing/2014/main" id="{3A0C4022-9D48-8C45-9A4F-2FCCFFA3FAA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37" name="Group 1737">
                      <a:extLst>
                        <a:ext uri="{FF2B5EF4-FFF2-40B4-BE49-F238E27FC236}">
                          <a16:creationId xmlns:a16="http://schemas.microsoft.com/office/drawing/2014/main" id="{C174C59B-E86F-789D-3BF6-0CF801E7707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7055" name="Oval 1738">
                        <a:extLst>
                          <a:ext uri="{FF2B5EF4-FFF2-40B4-BE49-F238E27FC236}">
                            <a16:creationId xmlns:a16="http://schemas.microsoft.com/office/drawing/2014/main" id="{B086A567-EB49-C454-DCAA-4CBE687DB35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56" name="Oval 1739">
                        <a:extLst>
                          <a:ext uri="{FF2B5EF4-FFF2-40B4-BE49-F238E27FC236}">
                            <a16:creationId xmlns:a16="http://schemas.microsoft.com/office/drawing/2014/main" id="{0F4B5E8D-522A-3D79-D921-780DB466DBD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38" name="Group 1740">
                      <a:extLst>
                        <a:ext uri="{FF2B5EF4-FFF2-40B4-BE49-F238E27FC236}">
                          <a16:creationId xmlns:a16="http://schemas.microsoft.com/office/drawing/2014/main" id="{00B6FD2B-B8F4-1C64-520B-4CB197817B29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7053" name="Oval 1741">
                        <a:extLst>
                          <a:ext uri="{FF2B5EF4-FFF2-40B4-BE49-F238E27FC236}">
                            <a16:creationId xmlns:a16="http://schemas.microsoft.com/office/drawing/2014/main" id="{87BFD139-696F-C1C0-FAED-3CD33904197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54" name="Oval 1742">
                        <a:extLst>
                          <a:ext uri="{FF2B5EF4-FFF2-40B4-BE49-F238E27FC236}">
                            <a16:creationId xmlns:a16="http://schemas.microsoft.com/office/drawing/2014/main" id="{E21A1188-12FB-B55B-23AA-67EDA9B7A0B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7039" name="Oval 1743">
                      <a:extLst>
                        <a:ext uri="{FF2B5EF4-FFF2-40B4-BE49-F238E27FC236}">
                          <a16:creationId xmlns:a16="http://schemas.microsoft.com/office/drawing/2014/main" id="{70980155-28B2-722F-5612-DD0B7A364E1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40" name="Oval 1744">
                      <a:extLst>
                        <a:ext uri="{FF2B5EF4-FFF2-40B4-BE49-F238E27FC236}">
                          <a16:creationId xmlns:a16="http://schemas.microsoft.com/office/drawing/2014/main" id="{18C40070-7746-A8B0-B2DD-F6CFAA56A56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41" name="Oval 1745">
                      <a:extLst>
                        <a:ext uri="{FF2B5EF4-FFF2-40B4-BE49-F238E27FC236}">
                          <a16:creationId xmlns:a16="http://schemas.microsoft.com/office/drawing/2014/main" id="{635C7BCF-0138-1328-B616-FDE6474FB23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42" name="Oval 1746">
                      <a:extLst>
                        <a:ext uri="{FF2B5EF4-FFF2-40B4-BE49-F238E27FC236}">
                          <a16:creationId xmlns:a16="http://schemas.microsoft.com/office/drawing/2014/main" id="{43431BA9-9434-D149-B5EC-5C884719C8A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43" name="Oval 1747">
                      <a:extLst>
                        <a:ext uri="{FF2B5EF4-FFF2-40B4-BE49-F238E27FC236}">
                          <a16:creationId xmlns:a16="http://schemas.microsoft.com/office/drawing/2014/main" id="{4CF2CC8E-2205-E8B9-8D7C-AB3D5F49623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44" name="Oval 1748">
                      <a:extLst>
                        <a:ext uri="{FF2B5EF4-FFF2-40B4-BE49-F238E27FC236}">
                          <a16:creationId xmlns:a16="http://schemas.microsoft.com/office/drawing/2014/main" id="{BA3AADBC-3891-1785-06F0-6E41A05E6AB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45" name="Oval 1749">
                      <a:extLst>
                        <a:ext uri="{FF2B5EF4-FFF2-40B4-BE49-F238E27FC236}">
                          <a16:creationId xmlns:a16="http://schemas.microsoft.com/office/drawing/2014/main" id="{4111A464-4E13-6B73-B158-24966ACC449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46" name="Oval 1750">
                      <a:extLst>
                        <a:ext uri="{FF2B5EF4-FFF2-40B4-BE49-F238E27FC236}">
                          <a16:creationId xmlns:a16="http://schemas.microsoft.com/office/drawing/2014/main" id="{FEB78BF6-D059-357E-FF0C-D2246C5FBC7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47" name="Oval 1751">
                      <a:extLst>
                        <a:ext uri="{FF2B5EF4-FFF2-40B4-BE49-F238E27FC236}">
                          <a16:creationId xmlns:a16="http://schemas.microsoft.com/office/drawing/2014/main" id="{E8F9B743-BDC1-7AE1-9613-2DCF05B55A3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48" name="Oval 1752">
                      <a:extLst>
                        <a:ext uri="{FF2B5EF4-FFF2-40B4-BE49-F238E27FC236}">
                          <a16:creationId xmlns:a16="http://schemas.microsoft.com/office/drawing/2014/main" id="{733AC35C-A37F-F7E5-0647-E99F111F642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49" name="Oval 1753">
                      <a:extLst>
                        <a:ext uri="{FF2B5EF4-FFF2-40B4-BE49-F238E27FC236}">
                          <a16:creationId xmlns:a16="http://schemas.microsoft.com/office/drawing/2014/main" id="{FEA3653C-4F6C-3D62-0983-1324B417EF8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50" name="Oval 1754">
                      <a:extLst>
                        <a:ext uri="{FF2B5EF4-FFF2-40B4-BE49-F238E27FC236}">
                          <a16:creationId xmlns:a16="http://schemas.microsoft.com/office/drawing/2014/main" id="{698E6E40-A690-FB3D-7C7B-A6AB64C0A50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51" name="Oval 1755">
                      <a:extLst>
                        <a:ext uri="{FF2B5EF4-FFF2-40B4-BE49-F238E27FC236}">
                          <a16:creationId xmlns:a16="http://schemas.microsoft.com/office/drawing/2014/main" id="{6CC84A8E-0589-C6A7-2DF5-389E97C17DF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52" name="Oval 1756">
                      <a:extLst>
                        <a:ext uri="{FF2B5EF4-FFF2-40B4-BE49-F238E27FC236}">
                          <a16:creationId xmlns:a16="http://schemas.microsoft.com/office/drawing/2014/main" id="{9CE0DDA3-9E4F-9562-1961-8DD69ACC020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882" name="Group 1757">
                    <a:extLst>
                      <a:ext uri="{FF2B5EF4-FFF2-40B4-BE49-F238E27FC236}">
                        <a16:creationId xmlns:a16="http://schemas.microsoft.com/office/drawing/2014/main" id="{15252943-238B-05AC-B4D3-AF9EFC35834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1773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7003" name="Rectangle 1758">
                      <a:extLst>
                        <a:ext uri="{FF2B5EF4-FFF2-40B4-BE49-F238E27FC236}">
                          <a16:creationId xmlns:a16="http://schemas.microsoft.com/office/drawing/2014/main" id="{515706A0-09C1-45D9-D410-26FA4AD1EEF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04" name="Oval 1759">
                      <a:extLst>
                        <a:ext uri="{FF2B5EF4-FFF2-40B4-BE49-F238E27FC236}">
                          <a16:creationId xmlns:a16="http://schemas.microsoft.com/office/drawing/2014/main" id="{233F35BB-F8AF-253C-4963-E93C8365B77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05" name="Oval 1760">
                      <a:extLst>
                        <a:ext uri="{FF2B5EF4-FFF2-40B4-BE49-F238E27FC236}">
                          <a16:creationId xmlns:a16="http://schemas.microsoft.com/office/drawing/2014/main" id="{61DBDAEC-08DA-4652-4DBA-DA26F6319CF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7006" name="Group 1761">
                      <a:extLst>
                        <a:ext uri="{FF2B5EF4-FFF2-40B4-BE49-F238E27FC236}">
                          <a16:creationId xmlns:a16="http://schemas.microsoft.com/office/drawing/2014/main" id="{621B0065-AF82-29FA-552A-71F7B58CD56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7030" name="Oval 1762">
                        <a:extLst>
                          <a:ext uri="{FF2B5EF4-FFF2-40B4-BE49-F238E27FC236}">
                            <a16:creationId xmlns:a16="http://schemas.microsoft.com/office/drawing/2014/main" id="{26A1AAF6-9C8F-B7B7-E8EA-C15EE5FC412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31" name="Oval 1763">
                        <a:extLst>
                          <a:ext uri="{FF2B5EF4-FFF2-40B4-BE49-F238E27FC236}">
                            <a16:creationId xmlns:a16="http://schemas.microsoft.com/office/drawing/2014/main" id="{4FE0F26C-158E-7409-0D3F-139379065E80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07" name="Group 1764">
                      <a:extLst>
                        <a:ext uri="{FF2B5EF4-FFF2-40B4-BE49-F238E27FC236}">
                          <a16:creationId xmlns:a16="http://schemas.microsoft.com/office/drawing/2014/main" id="{FBE8E01E-B415-B5CE-E3A9-83DD18AFB55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7028" name="Oval 1765">
                        <a:extLst>
                          <a:ext uri="{FF2B5EF4-FFF2-40B4-BE49-F238E27FC236}">
                            <a16:creationId xmlns:a16="http://schemas.microsoft.com/office/drawing/2014/main" id="{1622498C-E4EE-43BE-05AE-ABC92943139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29" name="Oval 1766">
                        <a:extLst>
                          <a:ext uri="{FF2B5EF4-FFF2-40B4-BE49-F238E27FC236}">
                            <a16:creationId xmlns:a16="http://schemas.microsoft.com/office/drawing/2014/main" id="{67E5330A-BC0F-934D-6B18-F2BBE4D4C56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08" name="Group 1767">
                      <a:extLst>
                        <a:ext uri="{FF2B5EF4-FFF2-40B4-BE49-F238E27FC236}">
                          <a16:creationId xmlns:a16="http://schemas.microsoft.com/office/drawing/2014/main" id="{51BD1F5C-B925-1843-F9AE-8BC0D7FE4BF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7026" name="Oval 1768">
                        <a:extLst>
                          <a:ext uri="{FF2B5EF4-FFF2-40B4-BE49-F238E27FC236}">
                            <a16:creationId xmlns:a16="http://schemas.microsoft.com/office/drawing/2014/main" id="{D3BA2C67-4EBF-0C24-616A-8B989C67080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27" name="Oval 1769">
                        <a:extLst>
                          <a:ext uri="{FF2B5EF4-FFF2-40B4-BE49-F238E27FC236}">
                            <a16:creationId xmlns:a16="http://schemas.microsoft.com/office/drawing/2014/main" id="{FA3ABC23-2E2B-A3ED-356E-350559E0957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7009" name="Group 1770">
                      <a:extLst>
                        <a:ext uri="{FF2B5EF4-FFF2-40B4-BE49-F238E27FC236}">
                          <a16:creationId xmlns:a16="http://schemas.microsoft.com/office/drawing/2014/main" id="{4FCEE160-661F-3D44-0EDA-1694C489CB3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7024" name="Oval 1771">
                        <a:extLst>
                          <a:ext uri="{FF2B5EF4-FFF2-40B4-BE49-F238E27FC236}">
                            <a16:creationId xmlns:a16="http://schemas.microsoft.com/office/drawing/2014/main" id="{F5796CB1-344C-2E36-2172-71269431C0E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25" name="Oval 1772">
                        <a:extLst>
                          <a:ext uri="{FF2B5EF4-FFF2-40B4-BE49-F238E27FC236}">
                            <a16:creationId xmlns:a16="http://schemas.microsoft.com/office/drawing/2014/main" id="{43DDB56C-56EA-0878-EC83-2FF87B81334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7010" name="Oval 1773">
                      <a:extLst>
                        <a:ext uri="{FF2B5EF4-FFF2-40B4-BE49-F238E27FC236}">
                          <a16:creationId xmlns:a16="http://schemas.microsoft.com/office/drawing/2014/main" id="{8D125B93-AEDC-5446-EA43-E6A41E09903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11" name="Oval 1774">
                      <a:extLst>
                        <a:ext uri="{FF2B5EF4-FFF2-40B4-BE49-F238E27FC236}">
                          <a16:creationId xmlns:a16="http://schemas.microsoft.com/office/drawing/2014/main" id="{44501E56-40E5-4837-4CF9-93B93E0D9AA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12" name="Oval 1775">
                      <a:extLst>
                        <a:ext uri="{FF2B5EF4-FFF2-40B4-BE49-F238E27FC236}">
                          <a16:creationId xmlns:a16="http://schemas.microsoft.com/office/drawing/2014/main" id="{7D096D98-8A99-020D-32AD-4B641C6149B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13" name="Oval 1776">
                      <a:extLst>
                        <a:ext uri="{FF2B5EF4-FFF2-40B4-BE49-F238E27FC236}">
                          <a16:creationId xmlns:a16="http://schemas.microsoft.com/office/drawing/2014/main" id="{A2F39B49-1542-872E-3C44-B8177C42357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14" name="Oval 1777">
                      <a:extLst>
                        <a:ext uri="{FF2B5EF4-FFF2-40B4-BE49-F238E27FC236}">
                          <a16:creationId xmlns:a16="http://schemas.microsoft.com/office/drawing/2014/main" id="{B0365B9F-B84F-1FB2-CE34-B22B67760E2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15" name="Oval 1778">
                      <a:extLst>
                        <a:ext uri="{FF2B5EF4-FFF2-40B4-BE49-F238E27FC236}">
                          <a16:creationId xmlns:a16="http://schemas.microsoft.com/office/drawing/2014/main" id="{EC90E787-87F6-B444-BCDD-B8AB1E0DCE0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16" name="Oval 1779">
                      <a:extLst>
                        <a:ext uri="{FF2B5EF4-FFF2-40B4-BE49-F238E27FC236}">
                          <a16:creationId xmlns:a16="http://schemas.microsoft.com/office/drawing/2014/main" id="{FA2C92DA-57A4-A66B-23F4-5A1AC90302D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17" name="Oval 1780">
                      <a:extLst>
                        <a:ext uri="{FF2B5EF4-FFF2-40B4-BE49-F238E27FC236}">
                          <a16:creationId xmlns:a16="http://schemas.microsoft.com/office/drawing/2014/main" id="{DD7A5303-7815-5FC4-6D2B-8BA9513AF21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18" name="Oval 1781">
                      <a:extLst>
                        <a:ext uri="{FF2B5EF4-FFF2-40B4-BE49-F238E27FC236}">
                          <a16:creationId xmlns:a16="http://schemas.microsoft.com/office/drawing/2014/main" id="{C8E65CB4-D7D6-08D1-131C-7C373066DE2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19" name="Oval 1782">
                      <a:extLst>
                        <a:ext uri="{FF2B5EF4-FFF2-40B4-BE49-F238E27FC236}">
                          <a16:creationId xmlns:a16="http://schemas.microsoft.com/office/drawing/2014/main" id="{250B8493-1544-EADD-168B-680BD361CF0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20" name="Oval 1783">
                      <a:extLst>
                        <a:ext uri="{FF2B5EF4-FFF2-40B4-BE49-F238E27FC236}">
                          <a16:creationId xmlns:a16="http://schemas.microsoft.com/office/drawing/2014/main" id="{683B7A61-154A-A216-D6A0-B88D34C2183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21" name="Oval 1784">
                      <a:extLst>
                        <a:ext uri="{FF2B5EF4-FFF2-40B4-BE49-F238E27FC236}">
                          <a16:creationId xmlns:a16="http://schemas.microsoft.com/office/drawing/2014/main" id="{A114EE89-1867-11CD-BFB7-E1FFFF1352E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22" name="Oval 1785">
                      <a:extLst>
                        <a:ext uri="{FF2B5EF4-FFF2-40B4-BE49-F238E27FC236}">
                          <a16:creationId xmlns:a16="http://schemas.microsoft.com/office/drawing/2014/main" id="{063D21B3-00FC-ED0E-B4F6-DAD2D00343C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7023" name="Oval 1786">
                      <a:extLst>
                        <a:ext uri="{FF2B5EF4-FFF2-40B4-BE49-F238E27FC236}">
                          <a16:creationId xmlns:a16="http://schemas.microsoft.com/office/drawing/2014/main" id="{373567BD-DCD2-F95C-A0E7-24E1284A823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883" name="Group 1787">
                    <a:extLst>
                      <a:ext uri="{FF2B5EF4-FFF2-40B4-BE49-F238E27FC236}">
                        <a16:creationId xmlns:a16="http://schemas.microsoft.com/office/drawing/2014/main" id="{64DB2526-7D27-86C8-2998-0DCC3BC05D8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1840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6974" name="Rectangle 1788">
                      <a:extLst>
                        <a:ext uri="{FF2B5EF4-FFF2-40B4-BE49-F238E27FC236}">
                          <a16:creationId xmlns:a16="http://schemas.microsoft.com/office/drawing/2014/main" id="{834C175C-2839-F03F-1063-B74E3AFC11E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75" name="Oval 1789">
                      <a:extLst>
                        <a:ext uri="{FF2B5EF4-FFF2-40B4-BE49-F238E27FC236}">
                          <a16:creationId xmlns:a16="http://schemas.microsoft.com/office/drawing/2014/main" id="{91423E02-DA0A-1161-F6BB-BE17763566F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76" name="Oval 1790">
                      <a:extLst>
                        <a:ext uri="{FF2B5EF4-FFF2-40B4-BE49-F238E27FC236}">
                          <a16:creationId xmlns:a16="http://schemas.microsoft.com/office/drawing/2014/main" id="{B2BB1425-3F91-ED76-2E3A-BC1638DC697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6977" name="Group 1791">
                      <a:extLst>
                        <a:ext uri="{FF2B5EF4-FFF2-40B4-BE49-F238E27FC236}">
                          <a16:creationId xmlns:a16="http://schemas.microsoft.com/office/drawing/2014/main" id="{CB588037-8644-4E7A-DEC9-674A3083267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7001" name="Oval 1792">
                        <a:extLst>
                          <a:ext uri="{FF2B5EF4-FFF2-40B4-BE49-F238E27FC236}">
                            <a16:creationId xmlns:a16="http://schemas.microsoft.com/office/drawing/2014/main" id="{F13FA0FD-2127-CDE0-ABA3-523960E7DF0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02" name="Oval 1793">
                        <a:extLst>
                          <a:ext uri="{FF2B5EF4-FFF2-40B4-BE49-F238E27FC236}">
                            <a16:creationId xmlns:a16="http://schemas.microsoft.com/office/drawing/2014/main" id="{920C33D6-21C2-C83E-C79A-5F1868BC908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978" name="Group 1794">
                      <a:extLst>
                        <a:ext uri="{FF2B5EF4-FFF2-40B4-BE49-F238E27FC236}">
                          <a16:creationId xmlns:a16="http://schemas.microsoft.com/office/drawing/2014/main" id="{8424A84D-E676-E5E6-FCE6-B68EE14E1A7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6999" name="Oval 1795">
                        <a:extLst>
                          <a:ext uri="{FF2B5EF4-FFF2-40B4-BE49-F238E27FC236}">
                            <a16:creationId xmlns:a16="http://schemas.microsoft.com/office/drawing/2014/main" id="{4AE3702E-4F86-DD61-A0B4-5229F4AD8F0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7000" name="Oval 1796">
                        <a:extLst>
                          <a:ext uri="{FF2B5EF4-FFF2-40B4-BE49-F238E27FC236}">
                            <a16:creationId xmlns:a16="http://schemas.microsoft.com/office/drawing/2014/main" id="{D6DA01D4-D421-E15C-2B2A-DA68F84B1C9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979" name="Group 1797">
                      <a:extLst>
                        <a:ext uri="{FF2B5EF4-FFF2-40B4-BE49-F238E27FC236}">
                          <a16:creationId xmlns:a16="http://schemas.microsoft.com/office/drawing/2014/main" id="{5A0A8250-D8CD-FE42-DC5A-3C0C4484F24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6997" name="Oval 1798">
                        <a:extLst>
                          <a:ext uri="{FF2B5EF4-FFF2-40B4-BE49-F238E27FC236}">
                            <a16:creationId xmlns:a16="http://schemas.microsoft.com/office/drawing/2014/main" id="{4700E986-BC18-E400-745A-D66CBE76A57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98" name="Oval 1799">
                        <a:extLst>
                          <a:ext uri="{FF2B5EF4-FFF2-40B4-BE49-F238E27FC236}">
                            <a16:creationId xmlns:a16="http://schemas.microsoft.com/office/drawing/2014/main" id="{925FFAC5-ED4E-F755-FFC0-A02C5E31958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980" name="Group 1800">
                      <a:extLst>
                        <a:ext uri="{FF2B5EF4-FFF2-40B4-BE49-F238E27FC236}">
                          <a16:creationId xmlns:a16="http://schemas.microsoft.com/office/drawing/2014/main" id="{9688A24B-7F5D-B345-779D-EF88FAC78F3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6995" name="Oval 1801">
                        <a:extLst>
                          <a:ext uri="{FF2B5EF4-FFF2-40B4-BE49-F238E27FC236}">
                            <a16:creationId xmlns:a16="http://schemas.microsoft.com/office/drawing/2014/main" id="{6DA727A4-53DE-2B51-935C-7F172092A57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96" name="Oval 1802">
                        <a:extLst>
                          <a:ext uri="{FF2B5EF4-FFF2-40B4-BE49-F238E27FC236}">
                            <a16:creationId xmlns:a16="http://schemas.microsoft.com/office/drawing/2014/main" id="{756F3A4F-2A7C-344F-68D7-2D305442D7C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6981" name="Oval 1803">
                      <a:extLst>
                        <a:ext uri="{FF2B5EF4-FFF2-40B4-BE49-F238E27FC236}">
                          <a16:creationId xmlns:a16="http://schemas.microsoft.com/office/drawing/2014/main" id="{896100F9-B302-892E-8D41-C302FBFD1BC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82" name="Oval 1804">
                      <a:extLst>
                        <a:ext uri="{FF2B5EF4-FFF2-40B4-BE49-F238E27FC236}">
                          <a16:creationId xmlns:a16="http://schemas.microsoft.com/office/drawing/2014/main" id="{4EB2D027-8628-F7C1-F245-E8A7A3D06BD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83" name="Oval 1805">
                      <a:extLst>
                        <a:ext uri="{FF2B5EF4-FFF2-40B4-BE49-F238E27FC236}">
                          <a16:creationId xmlns:a16="http://schemas.microsoft.com/office/drawing/2014/main" id="{A9F6C176-B3A5-59E4-2974-35801FEF442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84" name="Oval 1806">
                      <a:extLst>
                        <a:ext uri="{FF2B5EF4-FFF2-40B4-BE49-F238E27FC236}">
                          <a16:creationId xmlns:a16="http://schemas.microsoft.com/office/drawing/2014/main" id="{B82E8AB0-5366-6B80-4D72-7F39C3090F9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85" name="Oval 1807">
                      <a:extLst>
                        <a:ext uri="{FF2B5EF4-FFF2-40B4-BE49-F238E27FC236}">
                          <a16:creationId xmlns:a16="http://schemas.microsoft.com/office/drawing/2014/main" id="{285FF65D-68F8-32B7-46E4-7B1F618491E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86" name="Oval 1808">
                      <a:extLst>
                        <a:ext uri="{FF2B5EF4-FFF2-40B4-BE49-F238E27FC236}">
                          <a16:creationId xmlns:a16="http://schemas.microsoft.com/office/drawing/2014/main" id="{F5DECEDD-FFAA-D9CB-7BA6-0B0980350F6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87" name="Oval 1809">
                      <a:extLst>
                        <a:ext uri="{FF2B5EF4-FFF2-40B4-BE49-F238E27FC236}">
                          <a16:creationId xmlns:a16="http://schemas.microsoft.com/office/drawing/2014/main" id="{7A3A1A3A-C7C5-AF40-2C4F-897D53FCAA6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88" name="Oval 1810">
                      <a:extLst>
                        <a:ext uri="{FF2B5EF4-FFF2-40B4-BE49-F238E27FC236}">
                          <a16:creationId xmlns:a16="http://schemas.microsoft.com/office/drawing/2014/main" id="{4EEC0A60-D9E9-B6A3-3F84-6E6FEF85932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89" name="Oval 1811">
                      <a:extLst>
                        <a:ext uri="{FF2B5EF4-FFF2-40B4-BE49-F238E27FC236}">
                          <a16:creationId xmlns:a16="http://schemas.microsoft.com/office/drawing/2014/main" id="{9FF51722-7F51-9D61-B2B5-01D3CC3351E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90" name="Oval 1812">
                      <a:extLst>
                        <a:ext uri="{FF2B5EF4-FFF2-40B4-BE49-F238E27FC236}">
                          <a16:creationId xmlns:a16="http://schemas.microsoft.com/office/drawing/2014/main" id="{47F749E5-4D33-D55A-1E92-A1A7FBAED8D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91" name="Oval 1813">
                      <a:extLst>
                        <a:ext uri="{FF2B5EF4-FFF2-40B4-BE49-F238E27FC236}">
                          <a16:creationId xmlns:a16="http://schemas.microsoft.com/office/drawing/2014/main" id="{C60430F6-9C8F-D486-D019-B45F048BD86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92" name="Oval 1814">
                      <a:extLst>
                        <a:ext uri="{FF2B5EF4-FFF2-40B4-BE49-F238E27FC236}">
                          <a16:creationId xmlns:a16="http://schemas.microsoft.com/office/drawing/2014/main" id="{FEE710AA-5A6F-7FBD-3307-BF24A89FE8C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93" name="Oval 1815">
                      <a:extLst>
                        <a:ext uri="{FF2B5EF4-FFF2-40B4-BE49-F238E27FC236}">
                          <a16:creationId xmlns:a16="http://schemas.microsoft.com/office/drawing/2014/main" id="{EDCFD8AC-AEF1-BCF4-639B-D427871AC95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94" name="Oval 1816">
                      <a:extLst>
                        <a:ext uri="{FF2B5EF4-FFF2-40B4-BE49-F238E27FC236}">
                          <a16:creationId xmlns:a16="http://schemas.microsoft.com/office/drawing/2014/main" id="{65D5434D-F1EC-9589-33E4-21D99B5AF95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884" name="Group 1817">
                    <a:extLst>
                      <a:ext uri="{FF2B5EF4-FFF2-40B4-BE49-F238E27FC236}">
                        <a16:creationId xmlns:a16="http://schemas.microsoft.com/office/drawing/2014/main" id="{E78F679B-7517-BBF6-4A25-D09729414C8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1907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6945" name="Rectangle 1818">
                      <a:extLst>
                        <a:ext uri="{FF2B5EF4-FFF2-40B4-BE49-F238E27FC236}">
                          <a16:creationId xmlns:a16="http://schemas.microsoft.com/office/drawing/2014/main" id="{F064D5DA-D6E5-52B2-F9ED-5976EC1A9D0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46" name="Oval 1819">
                      <a:extLst>
                        <a:ext uri="{FF2B5EF4-FFF2-40B4-BE49-F238E27FC236}">
                          <a16:creationId xmlns:a16="http://schemas.microsoft.com/office/drawing/2014/main" id="{FD36BEE5-F3DB-1A9B-2C2B-3F6655ACF7E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47" name="Oval 1820">
                      <a:extLst>
                        <a:ext uri="{FF2B5EF4-FFF2-40B4-BE49-F238E27FC236}">
                          <a16:creationId xmlns:a16="http://schemas.microsoft.com/office/drawing/2014/main" id="{FBB264EF-5B2E-5CBA-5196-1ED49839A08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6948" name="Group 1821">
                      <a:extLst>
                        <a:ext uri="{FF2B5EF4-FFF2-40B4-BE49-F238E27FC236}">
                          <a16:creationId xmlns:a16="http://schemas.microsoft.com/office/drawing/2014/main" id="{76FE0C52-3727-B342-3AAB-4E86BCB6D92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6972" name="Oval 1822">
                        <a:extLst>
                          <a:ext uri="{FF2B5EF4-FFF2-40B4-BE49-F238E27FC236}">
                            <a16:creationId xmlns:a16="http://schemas.microsoft.com/office/drawing/2014/main" id="{8DEC765D-F12E-98FF-62D0-CCC65FF6427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73" name="Oval 1823">
                        <a:extLst>
                          <a:ext uri="{FF2B5EF4-FFF2-40B4-BE49-F238E27FC236}">
                            <a16:creationId xmlns:a16="http://schemas.microsoft.com/office/drawing/2014/main" id="{547F2239-B0FF-C438-0C9C-570DC6ED452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949" name="Group 1824">
                      <a:extLst>
                        <a:ext uri="{FF2B5EF4-FFF2-40B4-BE49-F238E27FC236}">
                          <a16:creationId xmlns:a16="http://schemas.microsoft.com/office/drawing/2014/main" id="{16A76337-AA84-6A8C-5C20-49AEF0472B0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6970" name="Oval 1825">
                        <a:extLst>
                          <a:ext uri="{FF2B5EF4-FFF2-40B4-BE49-F238E27FC236}">
                            <a16:creationId xmlns:a16="http://schemas.microsoft.com/office/drawing/2014/main" id="{D2EB7A16-644C-3B1F-1DDF-73DD0A0D6AC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71" name="Oval 1826">
                        <a:extLst>
                          <a:ext uri="{FF2B5EF4-FFF2-40B4-BE49-F238E27FC236}">
                            <a16:creationId xmlns:a16="http://schemas.microsoft.com/office/drawing/2014/main" id="{428D1119-193A-2412-2770-473DEE627B2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950" name="Group 1827">
                      <a:extLst>
                        <a:ext uri="{FF2B5EF4-FFF2-40B4-BE49-F238E27FC236}">
                          <a16:creationId xmlns:a16="http://schemas.microsoft.com/office/drawing/2014/main" id="{7E867C71-9992-9155-54A6-A941ECD36AE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6968" name="Oval 1828">
                        <a:extLst>
                          <a:ext uri="{FF2B5EF4-FFF2-40B4-BE49-F238E27FC236}">
                            <a16:creationId xmlns:a16="http://schemas.microsoft.com/office/drawing/2014/main" id="{9F9BDB30-36C0-2A4B-D3E2-2472B632D84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69" name="Oval 1829">
                        <a:extLst>
                          <a:ext uri="{FF2B5EF4-FFF2-40B4-BE49-F238E27FC236}">
                            <a16:creationId xmlns:a16="http://schemas.microsoft.com/office/drawing/2014/main" id="{4C26B3CA-7ED6-A05A-7238-ADF451A2A78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951" name="Group 1830">
                      <a:extLst>
                        <a:ext uri="{FF2B5EF4-FFF2-40B4-BE49-F238E27FC236}">
                          <a16:creationId xmlns:a16="http://schemas.microsoft.com/office/drawing/2014/main" id="{570AF6F3-C027-019F-5B89-0D0D327BBDC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6966" name="Oval 1831">
                        <a:extLst>
                          <a:ext uri="{FF2B5EF4-FFF2-40B4-BE49-F238E27FC236}">
                            <a16:creationId xmlns:a16="http://schemas.microsoft.com/office/drawing/2014/main" id="{27891F37-75AD-CB39-597C-148A739B974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67" name="Oval 1832">
                        <a:extLst>
                          <a:ext uri="{FF2B5EF4-FFF2-40B4-BE49-F238E27FC236}">
                            <a16:creationId xmlns:a16="http://schemas.microsoft.com/office/drawing/2014/main" id="{DD5E13E4-8892-8D5C-52BF-C371F79FD18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6952" name="Oval 1833">
                      <a:extLst>
                        <a:ext uri="{FF2B5EF4-FFF2-40B4-BE49-F238E27FC236}">
                          <a16:creationId xmlns:a16="http://schemas.microsoft.com/office/drawing/2014/main" id="{2DF569BE-E00A-8FB1-2061-326C1D7F91A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53" name="Oval 1834">
                      <a:extLst>
                        <a:ext uri="{FF2B5EF4-FFF2-40B4-BE49-F238E27FC236}">
                          <a16:creationId xmlns:a16="http://schemas.microsoft.com/office/drawing/2014/main" id="{FEC9BF12-53DC-280A-A854-63882CF6809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54" name="Oval 1835">
                      <a:extLst>
                        <a:ext uri="{FF2B5EF4-FFF2-40B4-BE49-F238E27FC236}">
                          <a16:creationId xmlns:a16="http://schemas.microsoft.com/office/drawing/2014/main" id="{0E43F265-54DB-BEB3-30AA-1B608148BD0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55" name="Oval 1836">
                      <a:extLst>
                        <a:ext uri="{FF2B5EF4-FFF2-40B4-BE49-F238E27FC236}">
                          <a16:creationId xmlns:a16="http://schemas.microsoft.com/office/drawing/2014/main" id="{240E32F0-1FF0-926B-56A2-5389533E89B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56" name="Oval 1837">
                      <a:extLst>
                        <a:ext uri="{FF2B5EF4-FFF2-40B4-BE49-F238E27FC236}">
                          <a16:creationId xmlns:a16="http://schemas.microsoft.com/office/drawing/2014/main" id="{5B902B29-AC67-6682-8F30-D5FA58BA05F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57" name="Oval 1838">
                      <a:extLst>
                        <a:ext uri="{FF2B5EF4-FFF2-40B4-BE49-F238E27FC236}">
                          <a16:creationId xmlns:a16="http://schemas.microsoft.com/office/drawing/2014/main" id="{534F97EE-73D0-8DE6-B6E7-4E40B455F2A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58" name="Oval 1839">
                      <a:extLst>
                        <a:ext uri="{FF2B5EF4-FFF2-40B4-BE49-F238E27FC236}">
                          <a16:creationId xmlns:a16="http://schemas.microsoft.com/office/drawing/2014/main" id="{60CB39B6-1593-7E26-8A07-0FC397A24A9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59" name="Oval 1840">
                      <a:extLst>
                        <a:ext uri="{FF2B5EF4-FFF2-40B4-BE49-F238E27FC236}">
                          <a16:creationId xmlns:a16="http://schemas.microsoft.com/office/drawing/2014/main" id="{F82A9B7E-FD27-87B9-16D3-B4553BDB57C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60" name="Oval 1841">
                      <a:extLst>
                        <a:ext uri="{FF2B5EF4-FFF2-40B4-BE49-F238E27FC236}">
                          <a16:creationId xmlns:a16="http://schemas.microsoft.com/office/drawing/2014/main" id="{163D3124-FAB2-1692-A5DD-E2293994A16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61" name="Oval 1842">
                      <a:extLst>
                        <a:ext uri="{FF2B5EF4-FFF2-40B4-BE49-F238E27FC236}">
                          <a16:creationId xmlns:a16="http://schemas.microsoft.com/office/drawing/2014/main" id="{B0F783E1-7762-0FA9-995D-72B61027F48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62" name="Oval 1843">
                      <a:extLst>
                        <a:ext uri="{FF2B5EF4-FFF2-40B4-BE49-F238E27FC236}">
                          <a16:creationId xmlns:a16="http://schemas.microsoft.com/office/drawing/2014/main" id="{326F14E2-EF53-6F7A-BDE7-04592DC6E0E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63" name="Oval 1844">
                      <a:extLst>
                        <a:ext uri="{FF2B5EF4-FFF2-40B4-BE49-F238E27FC236}">
                          <a16:creationId xmlns:a16="http://schemas.microsoft.com/office/drawing/2014/main" id="{37340640-C1EF-C489-EC31-4965500173E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64" name="Oval 1845">
                      <a:extLst>
                        <a:ext uri="{FF2B5EF4-FFF2-40B4-BE49-F238E27FC236}">
                          <a16:creationId xmlns:a16="http://schemas.microsoft.com/office/drawing/2014/main" id="{70758E6D-A80D-9832-90F3-CD3E0999339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65" name="Oval 1846">
                      <a:extLst>
                        <a:ext uri="{FF2B5EF4-FFF2-40B4-BE49-F238E27FC236}">
                          <a16:creationId xmlns:a16="http://schemas.microsoft.com/office/drawing/2014/main" id="{D11BDE88-1004-1371-943B-A26FF5E99A2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885" name="Group 1847">
                    <a:extLst>
                      <a:ext uri="{FF2B5EF4-FFF2-40B4-BE49-F238E27FC236}">
                        <a16:creationId xmlns:a16="http://schemas.microsoft.com/office/drawing/2014/main" id="{8967EED9-5245-8C82-0DE1-2D2A440DD89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1975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6916" name="Rectangle 1848">
                      <a:extLst>
                        <a:ext uri="{FF2B5EF4-FFF2-40B4-BE49-F238E27FC236}">
                          <a16:creationId xmlns:a16="http://schemas.microsoft.com/office/drawing/2014/main" id="{E3C83036-96F0-4243-856B-99F40EDCC17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17" name="Oval 1849">
                      <a:extLst>
                        <a:ext uri="{FF2B5EF4-FFF2-40B4-BE49-F238E27FC236}">
                          <a16:creationId xmlns:a16="http://schemas.microsoft.com/office/drawing/2014/main" id="{8B45B40F-2A1A-5010-F5B3-4D4719EBA07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18" name="Oval 1850">
                      <a:extLst>
                        <a:ext uri="{FF2B5EF4-FFF2-40B4-BE49-F238E27FC236}">
                          <a16:creationId xmlns:a16="http://schemas.microsoft.com/office/drawing/2014/main" id="{D2704FA2-679E-5EC9-F222-8EDE48EBE25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6919" name="Group 1851">
                      <a:extLst>
                        <a:ext uri="{FF2B5EF4-FFF2-40B4-BE49-F238E27FC236}">
                          <a16:creationId xmlns:a16="http://schemas.microsoft.com/office/drawing/2014/main" id="{CB853EC5-EBC4-71DF-0440-8B1CFA3939B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6943" name="Oval 1852">
                        <a:extLst>
                          <a:ext uri="{FF2B5EF4-FFF2-40B4-BE49-F238E27FC236}">
                            <a16:creationId xmlns:a16="http://schemas.microsoft.com/office/drawing/2014/main" id="{D15171B9-CFD7-6E82-5DAE-4A622A87A4A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44" name="Oval 1853">
                        <a:extLst>
                          <a:ext uri="{FF2B5EF4-FFF2-40B4-BE49-F238E27FC236}">
                            <a16:creationId xmlns:a16="http://schemas.microsoft.com/office/drawing/2014/main" id="{BBD70DEB-0F88-659E-550D-8E6FF868381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920" name="Group 1854">
                      <a:extLst>
                        <a:ext uri="{FF2B5EF4-FFF2-40B4-BE49-F238E27FC236}">
                          <a16:creationId xmlns:a16="http://schemas.microsoft.com/office/drawing/2014/main" id="{CBA00298-F81B-4C07-CF7A-CAC32AF80BB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6941" name="Oval 1855">
                        <a:extLst>
                          <a:ext uri="{FF2B5EF4-FFF2-40B4-BE49-F238E27FC236}">
                            <a16:creationId xmlns:a16="http://schemas.microsoft.com/office/drawing/2014/main" id="{F521A3EE-E928-92A7-C1E1-96270BDE91D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42" name="Oval 1856">
                        <a:extLst>
                          <a:ext uri="{FF2B5EF4-FFF2-40B4-BE49-F238E27FC236}">
                            <a16:creationId xmlns:a16="http://schemas.microsoft.com/office/drawing/2014/main" id="{3C6D9728-0FCA-F457-4CBB-07D6A945367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921" name="Group 1857">
                      <a:extLst>
                        <a:ext uri="{FF2B5EF4-FFF2-40B4-BE49-F238E27FC236}">
                          <a16:creationId xmlns:a16="http://schemas.microsoft.com/office/drawing/2014/main" id="{BB1BD865-B561-1F4F-286A-C9BE8880C33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6939" name="Oval 1858">
                        <a:extLst>
                          <a:ext uri="{FF2B5EF4-FFF2-40B4-BE49-F238E27FC236}">
                            <a16:creationId xmlns:a16="http://schemas.microsoft.com/office/drawing/2014/main" id="{72834F90-466A-B831-8345-9F407979D04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40" name="Oval 1859">
                        <a:extLst>
                          <a:ext uri="{FF2B5EF4-FFF2-40B4-BE49-F238E27FC236}">
                            <a16:creationId xmlns:a16="http://schemas.microsoft.com/office/drawing/2014/main" id="{F93C7FF6-CA09-8EB8-9E5F-33D09D5570FE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922" name="Group 1860">
                      <a:extLst>
                        <a:ext uri="{FF2B5EF4-FFF2-40B4-BE49-F238E27FC236}">
                          <a16:creationId xmlns:a16="http://schemas.microsoft.com/office/drawing/2014/main" id="{86CDC365-A9C3-77FE-E844-2BAB9D08835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6937" name="Oval 1861">
                        <a:extLst>
                          <a:ext uri="{FF2B5EF4-FFF2-40B4-BE49-F238E27FC236}">
                            <a16:creationId xmlns:a16="http://schemas.microsoft.com/office/drawing/2014/main" id="{5CBD21F8-EAA7-1B56-461F-6DA7B112C56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38" name="Oval 1862">
                        <a:extLst>
                          <a:ext uri="{FF2B5EF4-FFF2-40B4-BE49-F238E27FC236}">
                            <a16:creationId xmlns:a16="http://schemas.microsoft.com/office/drawing/2014/main" id="{9149C771-51E3-14D8-128E-06EA6635CC3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6923" name="Oval 1863">
                      <a:extLst>
                        <a:ext uri="{FF2B5EF4-FFF2-40B4-BE49-F238E27FC236}">
                          <a16:creationId xmlns:a16="http://schemas.microsoft.com/office/drawing/2014/main" id="{7A3AC60E-1835-07CD-00CF-0E9C4A5C276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24" name="Oval 1864">
                      <a:extLst>
                        <a:ext uri="{FF2B5EF4-FFF2-40B4-BE49-F238E27FC236}">
                          <a16:creationId xmlns:a16="http://schemas.microsoft.com/office/drawing/2014/main" id="{E35C00DF-0AD8-9F8B-350B-29AE87D0013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25" name="Oval 1865">
                      <a:extLst>
                        <a:ext uri="{FF2B5EF4-FFF2-40B4-BE49-F238E27FC236}">
                          <a16:creationId xmlns:a16="http://schemas.microsoft.com/office/drawing/2014/main" id="{06D42CB2-FD7C-4A3A-89EE-A2014D7EF12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26" name="Oval 1866">
                      <a:extLst>
                        <a:ext uri="{FF2B5EF4-FFF2-40B4-BE49-F238E27FC236}">
                          <a16:creationId xmlns:a16="http://schemas.microsoft.com/office/drawing/2014/main" id="{1837D6B8-6F5B-76F4-A3DC-5EE2593ED65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27" name="Oval 1867">
                      <a:extLst>
                        <a:ext uri="{FF2B5EF4-FFF2-40B4-BE49-F238E27FC236}">
                          <a16:creationId xmlns:a16="http://schemas.microsoft.com/office/drawing/2014/main" id="{754451DE-6A7C-948B-32AF-8CB3A6E78F0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28" name="Oval 1868">
                      <a:extLst>
                        <a:ext uri="{FF2B5EF4-FFF2-40B4-BE49-F238E27FC236}">
                          <a16:creationId xmlns:a16="http://schemas.microsoft.com/office/drawing/2014/main" id="{3241937A-88E5-FBFA-6622-0DF5A7A1888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29" name="Oval 1869">
                      <a:extLst>
                        <a:ext uri="{FF2B5EF4-FFF2-40B4-BE49-F238E27FC236}">
                          <a16:creationId xmlns:a16="http://schemas.microsoft.com/office/drawing/2014/main" id="{38D533A5-A1BA-9B5D-5F4B-BB35CF6F01F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30" name="Oval 1870">
                      <a:extLst>
                        <a:ext uri="{FF2B5EF4-FFF2-40B4-BE49-F238E27FC236}">
                          <a16:creationId xmlns:a16="http://schemas.microsoft.com/office/drawing/2014/main" id="{BE361AC5-2D5E-DAD2-F39D-0F74B398E64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31" name="Oval 1871">
                      <a:extLst>
                        <a:ext uri="{FF2B5EF4-FFF2-40B4-BE49-F238E27FC236}">
                          <a16:creationId xmlns:a16="http://schemas.microsoft.com/office/drawing/2014/main" id="{E339AE14-8466-B601-D4CB-952297BF8E3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32" name="Oval 1872">
                      <a:extLst>
                        <a:ext uri="{FF2B5EF4-FFF2-40B4-BE49-F238E27FC236}">
                          <a16:creationId xmlns:a16="http://schemas.microsoft.com/office/drawing/2014/main" id="{65DCBE4B-D921-EB5C-860E-56F2FD27D60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33" name="Oval 1873">
                      <a:extLst>
                        <a:ext uri="{FF2B5EF4-FFF2-40B4-BE49-F238E27FC236}">
                          <a16:creationId xmlns:a16="http://schemas.microsoft.com/office/drawing/2014/main" id="{9A0BEA4A-9527-B66F-260B-CC5BEEE8D43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34" name="Oval 1874">
                      <a:extLst>
                        <a:ext uri="{FF2B5EF4-FFF2-40B4-BE49-F238E27FC236}">
                          <a16:creationId xmlns:a16="http://schemas.microsoft.com/office/drawing/2014/main" id="{FC9D245B-79AF-6D5A-BA2E-863FC1202F4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35" name="Oval 1875">
                      <a:extLst>
                        <a:ext uri="{FF2B5EF4-FFF2-40B4-BE49-F238E27FC236}">
                          <a16:creationId xmlns:a16="http://schemas.microsoft.com/office/drawing/2014/main" id="{1F91D05E-8212-94B2-7593-C22100C5D59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36" name="Oval 1876">
                      <a:extLst>
                        <a:ext uri="{FF2B5EF4-FFF2-40B4-BE49-F238E27FC236}">
                          <a16:creationId xmlns:a16="http://schemas.microsoft.com/office/drawing/2014/main" id="{FA000A53-C727-1E21-C7F4-CF4262567D7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  <p:grpSp>
                <p:nvGrpSpPr>
                  <p:cNvPr id="6886" name="Group 1877">
                    <a:extLst>
                      <a:ext uri="{FF2B5EF4-FFF2-40B4-BE49-F238E27FC236}">
                        <a16:creationId xmlns:a16="http://schemas.microsoft.com/office/drawing/2014/main" id="{DA7A5640-ED44-0A2A-2F03-35A317677F5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632" y="2043"/>
                    <a:ext cx="710" cy="68"/>
                    <a:chOff x="1632" y="1296"/>
                    <a:chExt cx="710" cy="68"/>
                  </a:xfrm>
                </p:grpSpPr>
                <p:sp>
                  <p:nvSpPr>
                    <p:cNvPr id="6887" name="Rectangle 1878">
                      <a:extLst>
                        <a:ext uri="{FF2B5EF4-FFF2-40B4-BE49-F238E27FC236}">
                          <a16:creationId xmlns:a16="http://schemas.microsoft.com/office/drawing/2014/main" id="{F062A363-0A94-A0B6-799E-2EF3D93097C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32" y="1296"/>
                      <a:ext cx="710" cy="68"/>
                    </a:xfrm>
                    <a:prstGeom prst="rect">
                      <a:avLst/>
                    </a:prstGeom>
                    <a:gradFill rotWithShape="0">
                      <a:gsLst>
                        <a:gs pos="0">
                          <a:srgbClr val="C0C0C0"/>
                        </a:gs>
                        <a:gs pos="50000">
                          <a:srgbClr val="595959"/>
                        </a:gs>
                        <a:gs pos="100000">
                          <a:srgbClr val="C0C0C0"/>
                        </a:gs>
                      </a:gsLst>
                      <a:lin ang="5400000" scaled="1"/>
                    </a:gradFill>
                    <a:ln w="317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888" name="Oval 1879">
                      <a:extLst>
                        <a:ext uri="{FF2B5EF4-FFF2-40B4-BE49-F238E27FC236}">
                          <a16:creationId xmlns:a16="http://schemas.microsoft.com/office/drawing/2014/main" id="{AE695F98-7024-EC63-6E58-ABC702C39C7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72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889" name="Oval 1880">
                      <a:extLst>
                        <a:ext uri="{FF2B5EF4-FFF2-40B4-BE49-F238E27FC236}">
                          <a16:creationId xmlns:a16="http://schemas.microsoft.com/office/drawing/2014/main" id="{9F3268CD-1735-FF59-FABC-E959F167FD3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31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grpSp>
                  <p:nvGrpSpPr>
                    <p:cNvPr id="6890" name="Group 1881">
                      <a:extLst>
                        <a:ext uri="{FF2B5EF4-FFF2-40B4-BE49-F238E27FC236}">
                          <a16:creationId xmlns:a16="http://schemas.microsoft.com/office/drawing/2014/main" id="{176D7587-9D7F-E884-0880-70BDD0441EB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34" y="1301"/>
                      <a:ext cx="58" cy="57"/>
                      <a:chOff x="1640" y="1301"/>
                      <a:chExt cx="58" cy="57"/>
                    </a:xfrm>
                  </p:grpSpPr>
                  <p:sp>
                    <p:nvSpPr>
                      <p:cNvPr id="6914" name="Oval 1882">
                        <a:extLst>
                          <a:ext uri="{FF2B5EF4-FFF2-40B4-BE49-F238E27FC236}">
                            <a16:creationId xmlns:a16="http://schemas.microsoft.com/office/drawing/2014/main" id="{1BCEB257-F6ED-F4A7-B1DD-9A31CF161ED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40" y="1301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00FF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15" name="Oval 1883">
                        <a:extLst>
                          <a:ext uri="{FF2B5EF4-FFF2-40B4-BE49-F238E27FC236}">
                            <a16:creationId xmlns:a16="http://schemas.microsoft.com/office/drawing/2014/main" id="{4F524EDB-9DAE-3839-A0B6-F508C28219A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55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891" name="Group 1884">
                      <a:extLst>
                        <a:ext uri="{FF2B5EF4-FFF2-40B4-BE49-F238E27FC236}">
                          <a16:creationId xmlns:a16="http://schemas.microsoft.com/office/drawing/2014/main" id="{08E4351E-95F4-90F6-6F8E-DF915216351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697" y="1302"/>
                      <a:ext cx="57" cy="56"/>
                      <a:chOff x="1697" y="1302"/>
                      <a:chExt cx="57" cy="56"/>
                    </a:xfrm>
                  </p:grpSpPr>
                  <p:sp>
                    <p:nvSpPr>
                      <p:cNvPr id="6912" name="Oval 1885">
                        <a:extLst>
                          <a:ext uri="{FF2B5EF4-FFF2-40B4-BE49-F238E27FC236}">
                            <a16:creationId xmlns:a16="http://schemas.microsoft.com/office/drawing/2014/main" id="{7FC333D9-831E-34FA-D7E6-44F87496658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697" y="1302"/>
                        <a:ext cx="57" cy="56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FF66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13" name="Oval 1886">
                        <a:extLst>
                          <a:ext uri="{FF2B5EF4-FFF2-40B4-BE49-F238E27FC236}">
                            <a16:creationId xmlns:a16="http://schemas.microsoft.com/office/drawing/2014/main" id="{742A5805-E1B5-2CB4-9AFF-4D32B6C0726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11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892" name="Group 1887">
                      <a:extLst>
                        <a:ext uri="{FF2B5EF4-FFF2-40B4-BE49-F238E27FC236}">
                          <a16:creationId xmlns:a16="http://schemas.microsoft.com/office/drawing/2014/main" id="{6B2F3F2F-7EE1-9F20-E7AC-C6149EC4D4D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54" y="1300"/>
                      <a:ext cx="58" cy="57"/>
                      <a:chOff x="1754" y="1300"/>
                      <a:chExt cx="58" cy="57"/>
                    </a:xfrm>
                  </p:grpSpPr>
                  <p:sp>
                    <p:nvSpPr>
                      <p:cNvPr id="6910" name="Oval 1888">
                        <a:extLst>
                          <a:ext uri="{FF2B5EF4-FFF2-40B4-BE49-F238E27FC236}">
                            <a16:creationId xmlns:a16="http://schemas.microsoft.com/office/drawing/2014/main" id="{73F58F46-4F02-2A06-35FF-6ABDFA2A18B6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54" y="1300"/>
                        <a:ext cx="58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008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11" name="Oval 1889">
                        <a:extLst>
                          <a:ext uri="{FF2B5EF4-FFF2-40B4-BE49-F238E27FC236}">
                            <a16:creationId xmlns:a16="http://schemas.microsoft.com/office/drawing/2014/main" id="{640A3B18-E5D2-A972-A73F-D5D0133AC843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68" y="1316"/>
                        <a:ext cx="29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grpSp>
                  <p:nvGrpSpPr>
                    <p:cNvPr id="6893" name="Group 1890">
                      <a:extLst>
                        <a:ext uri="{FF2B5EF4-FFF2-40B4-BE49-F238E27FC236}">
                          <a16:creationId xmlns:a16="http://schemas.microsoft.com/office/drawing/2014/main" id="{13B048A6-243E-8E2E-E228-32137672916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13" y="1300"/>
                      <a:ext cx="57" cy="57"/>
                      <a:chOff x="1813" y="1300"/>
                      <a:chExt cx="57" cy="57"/>
                    </a:xfrm>
                  </p:grpSpPr>
                  <p:sp>
                    <p:nvSpPr>
                      <p:cNvPr id="6908" name="Oval 1891">
                        <a:extLst>
                          <a:ext uri="{FF2B5EF4-FFF2-40B4-BE49-F238E27FC236}">
                            <a16:creationId xmlns:a16="http://schemas.microsoft.com/office/drawing/2014/main" id="{D209A3B1-0C3E-F588-E113-632191E9DD1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13" y="1300"/>
                        <a:ext cx="57" cy="5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6350">
                        <a:solidFill>
                          <a:srgbClr val="9933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  <p:sp>
                    <p:nvSpPr>
                      <p:cNvPr id="6909" name="Oval 1892">
                        <a:extLst>
                          <a:ext uri="{FF2B5EF4-FFF2-40B4-BE49-F238E27FC236}">
                            <a16:creationId xmlns:a16="http://schemas.microsoft.com/office/drawing/2014/main" id="{C5879A6C-BC62-891D-5B2A-A03C7DD0892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828" y="1316"/>
                        <a:ext cx="28" cy="28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3175">
                        <a:solidFill>
                          <a:srgbClr val="969696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Helvetica Neue Light" charset="0"/>
                          </a:defRPr>
                        </a:lvl9pPr>
                      </a:lstStyle>
                      <a:p>
                        <a:endParaRPr lang="en-GB" altLang="en-US"/>
                      </a:p>
                    </p:txBody>
                  </p:sp>
                </p:grpSp>
                <p:sp>
                  <p:nvSpPr>
                    <p:cNvPr id="6894" name="Oval 1893">
                      <a:extLst>
                        <a:ext uri="{FF2B5EF4-FFF2-40B4-BE49-F238E27FC236}">
                          <a16:creationId xmlns:a16="http://schemas.microsoft.com/office/drawing/2014/main" id="{59A345E7-1F8D-BDB7-60EE-E976153D176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887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895" name="Oval 1894">
                      <a:extLst>
                        <a:ext uri="{FF2B5EF4-FFF2-40B4-BE49-F238E27FC236}">
                          <a16:creationId xmlns:a16="http://schemas.microsoft.com/office/drawing/2014/main" id="{A78538D6-BEFD-E290-3D26-D058FACF8C8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45" y="1316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896" name="Oval 1895">
                      <a:extLst>
                        <a:ext uri="{FF2B5EF4-FFF2-40B4-BE49-F238E27FC236}">
                          <a16:creationId xmlns:a16="http://schemas.microsoft.com/office/drawing/2014/main" id="{FE2A6CF3-3947-D2DE-AFAA-28953CB0EBA3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90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897" name="Oval 1896">
                      <a:extLst>
                        <a:ext uri="{FF2B5EF4-FFF2-40B4-BE49-F238E27FC236}">
                          <a16:creationId xmlns:a16="http://schemas.microsoft.com/office/drawing/2014/main" id="{6A95861F-45B0-2829-5B0F-905B19B2371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46" y="1300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898" name="Oval 1897">
                      <a:extLst>
                        <a:ext uri="{FF2B5EF4-FFF2-40B4-BE49-F238E27FC236}">
                          <a16:creationId xmlns:a16="http://schemas.microsoft.com/office/drawing/2014/main" id="{3594EDEB-4881-CFCA-9F8B-B8EE60AAE14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3" y="1299"/>
                      <a:ext cx="58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899" name="Oval 1898">
                      <a:extLst>
                        <a:ext uri="{FF2B5EF4-FFF2-40B4-BE49-F238E27FC236}">
                          <a16:creationId xmlns:a16="http://schemas.microsoft.com/office/drawing/2014/main" id="{BE0BE211-5DC3-7730-DB0F-B1F7E641556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3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800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00" name="Oval 1899">
                      <a:extLst>
                        <a:ext uri="{FF2B5EF4-FFF2-40B4-BE49-F238E27FC236}">
                          <a16:creationId xmlns:a16="http://schemas.microsoft.com/office/drawing/2014/main" id="{913D769B-7523-FFB1-8128-48076CC226B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21" y="1301"/>
                      <a:ext cx="57" cy="5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FF99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01" name="Oval 1900">
                      <a:extLst>
                        <a:ext uri="{FF2B5EF4-FFF2-40B4-BE49-F238E27FC236}">
                          <a16:creationId xmlns:a16="http://schemas.microsoft.com/office/drawing/2014/main" id="{7C3CB80A-87FE-48C2-6E13-87314EF685CA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80" y="1301"/>
                      <a:ext cx="57" cy="5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635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02" name="Oval 1901">
                      <a:extLst>
                        <a:ext uri="{FF2B5EF4-FFF2-40B4-BE49-F238E27FC236}">
                          <a16:creationId xmlns:a16="http://schemas.microsoft.com/office/drawing/2014/main" id="{9D485C84-3762-3604-4B9E-85404A6F0A3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4" y="1317"/>
                      <a:ext cx="28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03" name="Oval 1902">
                      <a:extLst>
                        <a:ext uri="{FF2B5EF4-FFF2-40B4-BE49-F238E27FC236}">
                          <a16:creationId xmlns:a16="http://schemas.microsoft.com/office/drawing/2014/main" id="{57ECD48D-1813-56CF-95EA-943AE41CB24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60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04" name="Oval 1903">
                      <a:extLst>
                        <a:ext uri="{FF2B5EF4-FFF2-40B4-BE49-F238E27FC236}">
                          <a16:creationId xmlns:a16="http://schemas.microsoft.com/office/drawing/2014/main" id="{2AB46DCD-2F43-87A2-78AE-E52AE4B58B2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19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05" name="Oval 1904">
                      <a:extLst>
                        <a:ext uri="{FF2B5EF4-FFF2-40B4-BE49-F238E27FC236}">
                          <a16:creationId xmlns:a16="http://schemas.microsoft.com/office/drawing/2014/main" id="{B7133F89-9E45-AE02-4A35-E4CA8D8EAE8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77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06" name="Oval 1905">
                      <a:extLst>
                        <a:ext uri="{FF2B5EF4-FFF2-40B4-BE49-F238E27FC236}">
                          <a16:creationId xmlns:a16="http://schemas.microsoft.com/office/drawing/2014/main" id="{0D70BCBD-53FC-37AA-9721-99D9346FD1F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36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  <p:sp>
                  <p:nvSpPr>
                    <p:cNvPr id="6907" name="Oval 1906">
                      <a:extLst>
                        <a:ext uri="{FF2B5EF4-FFF2-40B4-BE49-F238E27FC236}">
                          <a16:creationId xmlns:a16="http://schemas.microsoft.com/office/drawing/2014/main" id="{2FAE064C-995C-AB42-B7A5-EC3BA120B9D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94" y="1317"/>
                      <a:ext cx="29" cy="2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317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Helvetica Neue Light" charset="0"/>
                        </a:defRPr>
                      </a:lvl9pPr>
                    </a:lstStyle>
                    <a:p>
                      <a:endParaRPr lang="en-GB" altLang="en-US"/>
                    </a:p>
                  </p:txBody>
                </p:sp>
              </p:grpSp>
            </p:grpSp>
          </p:grpSp>
        </p:grpSp>
        <p:grpSp>
          <p:nvGrpSpPr>
            <p:cNvPr id="6735" name="Group 1907">
              <a:extLst>
                <a:ext uri="{FF2B5EF4-FFF2-40B4-BE49-F238E27FC236}">
                  <a16:creationId xmlns:a16="http://schemas.microsoft.com/office/drawing/2014/main" id="{1924FB32-7585-D954-EF7D-62A5C434AF7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896" y="3360"/>
              <a:ext cx="229" cy="240"/>
              <a:chOff x="1123" y="1166"/>
              <a:chExt cx="1745" cy="1738"/>
            </a:xfrm>
          </p:grpSpPr>
          <p:sp>
            <p:nvSpPr>
              <p:cNvPr id="6736" name="Oval 1908">
                <a:extLst>
                  <a:ext uri="{FF2B5EF4-FFF2-40B4-BE49-F238E27FC236}">
                    <a16:creationId xmlns:a16="http://schemas.microsoft.com/office/drawing/2014/main" id="{5148C827-00EE-A198-CF3B-1E4214A6B5F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8" y="1200"/>
                <a:ext cx="1714" cy="1704"/>
              </a:xfrm>
              <a:prstGeom prst="ellipse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37" name="Oval 1909">
                <a:extLst>
                  <a:ext uri="{FF2B5EF4-FFF2-40B4-BE49-F238E27FC236}">
                    <a16:creationId xmlns:a16="http://schemas.microsoft.com/office/drawing/2014/main" id="{BB6427F2-802E-7E7C-433B-4B528F4465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23" y="1166"/>
                <a:ext cx="1745" cy="1734"/>
              </a:xfrm>
              <a:prstGeom prst="ellipse">
                <a:avLst/>
              </a:prstGeom>
              <a:solidFill>
                <a:srgbClr val="29292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38" name="Oval 1910" descr="Newsprint">
                <a:extLst>
                  <a:ext uri="{FF2B5EF4-FFF2-40B4-BE49-F238E27FC236}">
                    <a16:creationId xmlns:a16="http://schemas.microsoft.com/office/drawing/2014/main" id="{D5D1DB02-9C1B-772A-5D6E-42D3692CBB8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49" y="1410"/>
                <a:ext cx="1291" cy="1282"/>
              </a:xfrm>
              <a:prstGeom prst="ellipse">
                <a:avLst/>
              </a:prstGeom>
              <a:blipFill dpi="0" rotWithShape="0">
                <a:blip r:embed="rId2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39" name="Oval 1911">
                <a:extLst>
                  <a:ext uri="{FF2B5EF4-FFF2-40B4-BE49-F238E27FC236}">
                    <a16:creationId xmlns:a16="http://schemas.microsoft.com/office/drawing/2014/main" id="{2B3FBB85-A107-0F69-3482-D2449FD6ACA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421" y="1477"/>
                <a:ext cx="1138" cy="1131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40" name="Oval 1912" descr="Small confetti">
                <a:extLst>
                  <a:ext uri="{FF2B5EF4-FFF2-40B4-BE49-F238E27FC236}">
                    <a16:creationId xmlns:a16="http://schemas.microsoft.com/office/drawing/2014/main" id="{9AB05168-4F6B-3B19-460A-39A2398512F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01" y="1560"/>
                <a:ext cx="986" cy="981"/>
              </a:xfrm>
              <a:prstGeom prst="ellipse">
                <a:avLst/>
              </a:prstGeom>
              <a:pattFill prst="smConfetti">
                <a:fgClr>
                  <a:srgbClr val="FFCC99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41" name="Oval 1913">
                <a:extLst>
                  <a:ext uri="{FF2B5EF4-FFF2-40B4-BE49-F238E27FC236}">
                    <a16:creationId xmlns:a16="http://schemas.microsoft.com/office/drawing/2014/main" id="{C42012D2-BF6C-975D-3D1F-CC1CEEA3CD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899" y="1300"/>
                <a:ext cx="174" cy="173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42" name="Oval 1914">
                <a:extLst>
                  <a:ext uri="{FF2B5EF4-FFF2-40B4-BE49-F238E27FC236}">
                    <a16:creationId xmlns:a16="http://schemas.microsoft.com/office/drawing/2014/main" id="{4CFDD289-18ED-204F-1B91-73E7FBD237F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73" y="1627"/>
                <a:ext cx="174" cy="17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43" name="Oval 1915">
                <a:extLst>
                  <a:ext uri="{FF2B5EF4-FFF2-40B4-BE49-F238E27FC236}">
                    <a16:creationId xmlns:a16="http://schemas.microsoft.com/office/drawing/2014/main" id="{036CAAB8-E784-4474-375E-4F206FB7E9F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467" y="2286"/>
                <a:ext cx="175" cy="173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44" name="Oval 1916">
                <a:extLst>
                  <a:ext uri="{FF2B5EF4-FFF2-40B4-BE49-F238E27FC236}">
                    <a16:creationId xmlns:a16="http://schemas.microsoft.com/office/drawing/2014/main" id="{9E5341AA-6228-8116-1866-73DB46CD74C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55" y="2316"/>
                <a:ext cx="175" cy="174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45" name="Oval 1917">
                <a:extLst>
                  <a:ext uri="{FF2B5EF4-FFF2-40B4-BE49-F238E27FC236}">
                    <a16:creationId xmlns:a16="http://schemas.microsoft.com/office/drawing/2014/main" id="{1280E94D-F6C7-0E81-243D-03FA08192F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321" y="1643"/>
                <a:ext cx="174" cy="173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46" name="Oval 1918">
                <a:extLst>
                  <a:ext uri="{FF2B5EF4-FFF2-40B4-BE49-F238E27FC236}">
                    <a16:creationId xmlns:a16="http://schemas.microsoft.com/office/drawing/2014/main" id="{D0F73F8F-872C-5D49-52F2-AAC477A9CD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16" y="2608"/>
                <a:ext cx="174" cy="173"/>
              </a:xfrm>
              <a:prstGeom prst="ellipse">
                <a:avLst/>
              </a:prstGeom>
              <a:solidFill>
                <a:srgbClr val="F8F8F8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sp>
            <p:nvSpPr>
              <p:cNvPr id="6747" name="Oval 1919">
                <a:extLst>
                  <a:ext uri="{FF2B5EF4-FFF2-40B4-BE49-F238E27FC236}">
                    <a16:creationId xmlns:a16="http://schemas.microsoft.com/office/drawing/2014/main" id="{DB7256C8-135F-76DB-3376-1D57B18F5F7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67" y="1365"/>
                <a:ext cx="122" cy="12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  <p:grpSp>
            <p:nvGrpSpPr>
              <p:cNvPr id="6748" name="Group 1920">
                <a:extLst>
                  <a:ext uri="{FF2B5EF4-FFF2-40B4-BE49-F238E27FC236}">
                    <a16:creationId xmlns:a16="http://schemas.microsoft.com/office/drawing/2014/main" id="{75EB0341-5D14-4F33-447F-5F5D59D2EEE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747" y="1708"/>
                <a:ext cx="472" cy="712"/>
                <a:chOff x="2996" y="8089"/>
                <a:chExt cx="904" cy="1363"/>
              </a:xfrm>
            </p:grpSpPr>
            <p:grpSp>
              <p:nvGrpSpPr>
                <p:cNvPr id="6750" name="Group 1921">
                  <a:extLst>
                    <a:ext uri="{FF2B5EF4-FFF2-40B4-BE49-F238E27FC236}">
                      <a16:creationId xmlns:a16="http://schemas.microsoft.com/office/drawing/2014/main" id="{32EC4929-8F36-26F5-3257-1EDB8F5323C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996" y="8089"/>
                  <a:ext cx="901" cy="170"/>
                  <a:chOff x="2996" y="8089"/>
                  <a:chExt cx="901" cy="170"/>
                </a:xfrm>
              </p:grpSpPr>
              <p:sp>
                <p:nvSpPr>
                  <p:cNvPr id="6849" name="Rectangle 1922">
                    <a:extLst>
                      <a:ext uri="{FF2B5EF4-FFF2-40B4-BE49-F238E27FC236}">
                        <a16:creationId xmlns:a16="http://schemas.microsoft.com/office/drawing/2014/main" id="{C0BF03F3-4D05-8D0B-7AF1-7E5963E5FB8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96" y="8089"/>
                    <a:ext cx="901" cy="17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50" name="Oval 1923">
                    <a:extLst>
                      <a:ext uri="{FF2B5EF4-FFF2-40B4-BE49-F238E27FC236}">
                        <a16:creationId xmlns:a16="http://schemas.microsoft.com/office/drawing/2014/main" id="{B86BF7FD-D54E-1797-EA72-4EBE34B6CA7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17" y="8102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51" name="Oval 1924">
                    <a:extLst>
                      <a:ext uri="{FF2B5EF4-FFF2-40B4-BE49-F238E27FC236}">
                        <a16:creationId xmlns:a16="http://schemas.microsoft.com/office/drawing/2014/main" id="{056C00A7-35B4-8416-2CB7-8F3BBC5CE00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7" y="810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66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52" name="Oval 1925">
                    <a:extLst>
                      <a:ext uri="{FF2B5EF4-FFF2-40B4-BE49-F238E27FC236}">
                        <a16:creationId xmlns:a16="http://schemas.microsoft.com/office/drawing/2014/main" id="{4D10F686-A6E5-6748-337A-6BBFF653FA4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99" y="8100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53" name="Oval 1926">
                    <a:extLst>
                      <a:ext uri="{FF2B5EF4-FFF2-40B4-BE49-F238E27FC236}">
                        <a16:creationId xmlns:a16="http://schemas.microsoft.com/office/drawing/2014/main" id="{5B9464CB-940E-BF62-7BC6-04B59C54BDB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4" y="8100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933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54" name="Oval 1927">
                    <a:extLst>
                      <a:ext uri="{FF2B5EF4-FFF2-40B4-BE49-F238E27FC236}">
                        <a16:creationId xmlns:a16="http://schemas.microsoft.com/office/drawing/2014/main" id="{40C1059D-7CC4-B589-09BC-6B3F88455B1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90" y="8104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55" name="Oval 1928">
                    <a:extLst>
                      <a:ext uri="{FF2B5EF4-FFF2-40B4-BE49-F238E27FC236}">
                        <a16:creationId xmlns:a16="http://schemas.microsoft.com/office/drawing/2014/main" id="{8F3DBBD7-6A26-BFC0-EE04-7B01F160C00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36" y="8100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56" name="Oval 1929">
                    <a:extLst>
                      <a:ext uri="{FF2B5EF4-FFF2-40B4-BE49-F238E27FC236}">
                        <a16:creationId xmlns:a16="http://schemas.microsoft.com/office/drawing/2014/main" id="{E06170A2-29CC-9B59-3400-13B6DC1D0E9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52" y="813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57" name="Oval 1930">
                    <a:extLst>
                      <a:ext uri="{FF2B5EF4-FFF2-40B4-BE49-F238E27FC236}">
                        <a16:creationId xmlns:a16="http://schemas.microsoft.com/office/drawing/2014/main" id="{6AE2E8DF-D595-2B3E-F652-BFC186AE44E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96" y="813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58" name="Oval 1931">
                    <a:extLst>
                      <a:ext uri="{FF2B5EF4-FFF2-40B4-BE49-F238E27FC236}">
                        <a16:creationId xmlns:a16="http://schemas.microsoft.com/office/drawing/2014/main" id="{A1C9DCF3-CF78-D3E7-3EBC-16E83CA3C6C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34" y="813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59" name="Oval 1932">
                    <a:extLst>
                      <a:ext uri="{FF2B5EF4-FFF2-40B4-BE49-F238E27FC236}">
                        <a16:creationId xmlns:a16="http://schemas.microsoft.com/office/drawing/2014/main" id="{C6E67C0E-7936-2FE1-9AD3-FDDFF45A01E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1" y="813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60" name="Oval 1933">
                    <a:extLst>
                      <a:ext uri="{FF2B5EF4-FFF2-40B4-BE49-F238E27FC236}">
                        <a16:creationId xmlns:a16="http://schemas.microsoft.com/office/drawing/2014/main" id="{B493A680-5B50-098F-A51E-D401506B20D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28" y="813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61" name="Oval 1934">
                    <a:extLst>
                      <a:ext uri="{FF2B5EF4-FFF2-40B4-BE49-F238E27FC236}">
                        <a16:creationId xmlns:a16="http://schemas.microsoft.com/office/drawing/2014/main" id="{24CCB9F0-3B32-7F65-C942-C2E8A1FF59F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2" y="813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751" name="Group 1935">
                  <a:extLst>
                    <a:ext uri="{FF2B5EF4-FFF2-40B4-BE49-F238E27FC236}">
                      <a16:creationId xmlns:a16="http://schemas.microsoft.com/office/drawing/2014/main" id="{93A1C594-2E6B-1D9D-C4D9-26BEC260C94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996" y="8431"/>
                  <a:ext cx="901" cy="170"/>
                  <a:chOff x="3666" y="2412"/>
                  <a:chExt cx="901" cy="170"/>
                </a:xfrm>
              </p:grpSpPr>
              <p:sp>
                <p:nvSpPr>
                  <p:cNvPr id="6836" name="Rectangle 1936">
                    <a:extLst>
                      <a:ext uri="{FF2B5EF4-FFF2-40B4-BE49-F238E27FC236}">
                        <a16:creationId xmlns:a16="http://schemas.microsoft.com/office/drawing/2014/main" id="{2A4DAA72-7943-8234-4531-5E986A41720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66" y="2412"/>
                    <a:ext cx="901" cy="17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37" name="Oval 1937">
                    <a:extLst>
                      <a:ext uri="{FF2B5EF4-FFF2-40B4-BE49-F238E27FC236}">
                        <a16:creationId xmlns:a16="http://schemas.microsoft.com/office/drawing/2014/main" id="{9D18E226-83DE-C80B-F0AE-C6B582A91A4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84" y="2425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38" name="Oval 1938">
                    <a:extLst>
                      <a:ext uri="{FF2B5EF4-FFF2-40B4-BE49-F238E27FC236}">
                        <a16:creationId xmlns:a16="http://schemas.microsoft.com/office/drawing/2014/main" id="{E55F167E-EF89-A93C-6F83-0D6B280CB7A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24" y="2426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66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39" name="Oval 1939">
                    <a:extLst>
                      <a:ext uri="{FF2B5EF4-FFF2-40B4-BE49-F238E27FC236}">
                        <a16:creationId xmlns:a16="http://schemas.microsoft.com/office/drawing/2014/main" id="{752F9CC7-2200-53B6-CDF4-5CE6D6A9ED8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6" y="242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40" name="Oval 1940">
                    <a:extLst>
                      <a:ext uri="{FF2B5EF4-FFF2-40B4-BE49-F238E27FC236}">
                        <a16:creationId xmlns:a16="http://schemas.microsoft.com/office/drawing/2014/main" id="{7A7624EE-11E6-E4D2-0F10-3E370541BC4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11" y="242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933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41" name="Oval 1941">
                    <a:extLst>
                      <a:ext uri="{FF2B5EF4-FFF2-40B4-BE49-F238E27FC236}">
                        <a16:creationId xmlns:a16="http://schemas.microsoft.com/office/drawing/2014/main" id="{0ACAEC9D-2E36-811E-4531-EDE773FA41F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57" y="2427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42" name="Oval 1942">
                    <a:extLst>
                      <a:ext uri="{FF2B5EF4-FFF2-40B4-BE49-F238E27FC236}">
                        <a16:creationId xmlns:a16="http://schemas.microsoft.com/office/drawing/2014/main" id="{BF0DDB59-17F9-DB8A-C895-9C3B6687682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03" y="242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43" name="Oval 1943">
                    <a:extLst>
                      <a:ext uri="{FF2B5EF4-FFF2-40B4-BE49-F238E27FC236}">
                        <a16:creationId xmlns:a16="http://schemas.microsoft.com/office/drawing/2014/main" id="{F9D0B29F-E275-B487-017A-757C81E86D0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19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44" name="Oval 1944">
                    <a:extLst>
                      <a:ext uri="{FF2B5EF4-FFF2-40B4-BE49-F238E27FC236}">
                        <a16:creationId xmlns:a16="http://schemas.microsoft.com/office/drawing/2014/main" id="{31465444-DEEF-6630-A021-3B2640EDED6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63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45" name="Oval 1945">
                    <a:extLst>
                      <a:ext uri="{FF2B5EF4-FFF2-40B4-BE49-F238E27FC236}">
                        <a16:creationId xmlns:a16="http://schemas.microsoft.com/office/drawing/2014/main" id="{5CA0B646-9E27-C3DC-26B5-9A04BDF6A84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01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46" name="Oval 1946">
                    <a:extLst>
                      <a:ext uri="{FF2B5EF4-FFF2-40B4-BE49-F238E27FC236}">
                        <a16:creationId xmlns:a16="http://schemas.microsoft.com/office/drawing/2014/main" id="{168D00FE-5095-5192-4CAF-2AC4063C4E2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48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47" name="Oval 1947">
                    <a:extLst>
                      <a:ext uri="{FF2B5EF4-FFF2-40B4-BE49-F238E27FC236}">
                        <a16:creationId xmlns:a16="http://schemas.microsoft.com/office/drawing/2014/main" id="{6B63797F-A6F5-2FE2-816F-561041EC9E1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95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48" name="Oval 1948">
                    <a:extLst>
                      <a:ext uri="{FF2B5EF4-FFF2-40B4-BE49-F238E27FC236}">
                        <a16:creationId xmlns:a16="http://schemas.microsoft.com/office/drawing/2014/main" id="{1DD0202F-86B3-D3CC-F552-6721E26A87A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39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752" name="Group 1949">
                  <a:extLst>
                    <a:ext uri="{FF2B5EF4-FFF2-40B4-BE49-F238E27FC236}">
                      <a16:creationId xmlns:a16="http://schemas.microsoft.com/office/drawing/2014/main" id="{D2F1A45D-89A2-4EAE-B784-E0C29E2780D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999" y="8769"/>
                  <a:ext cx="901" cy="170"/>
                  <a:chOff x="3666" y="2412"/>
                  <a:chExt cx="901" cy="170"/>
                </a:xfrm>
              </p:grpSpPr>
              <p:sp>
                <p:nvSpPr>
                  <p:cNvPr id="6823" name="Rectangle 1950">
                    <a:extLst>
                      <a:ext uri="{FF2B5EF4-FFF2-40B4-BE49-F238E27FC236}">
                        <a16:creationId xmlns:a16="http://schemas.microsoft.com/office/drawing/2014/main" id="{82876D8C-4004-2C49-79E8-E8F36F8422D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66" y="2412"/>
                    <a:ext cx="901" cy="17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24" name="Oval 1951">
                    <a:extLst>
                      <a:ext uri="{FF2B5EF4-FFF2-40B4-BE49-F238E27FC236}">
                        <a16:creationId xmlns:a16="http://schemas.microsoft.com/office/drawing/2014/main" id="{5BCEF5FA-3140-42D3-EC5B-59D90D5AD61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84" y="2425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25" name="Oval 1952">
                    <a:extLst>
                      <a:ext uri="{FF2B5EF4-FFF2-40B4-BE49-F238E27FC236}">
                        <a16:creationId xmlns:a16="http://schemas.microsoft.com/office/drawing/2014/main" id="{BDB80D09-F74C-3E36-F10C-8D6D7AA6EC3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24" y="2426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66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26" name="Oval 1953">
                    <a:extLst>
                      <a:ext uri="{FF2B5EF4-FFF2-40B4-BE49-F238E27FC236}">
                        <a16:creationId xmlns:a16="http://schemas.microsoft.com/office/drawing/2014/main" id="{4F792AB0-74C6-7AED-B680-250EDF8E72D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6" y="242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27" name="Oval 1954">
                    <a:extLst>
                      <a:ext uri="{FF2B5EF4-FFF2-40B4-BE49-F238E27FC236}">
                        <a16:creationId xmlns:a16="http://schemas.microsoft.com/office/drawing/2014/main" id="{0F76C94E-F395-E474-BBF5-8A09371F364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11" y="242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933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28" name="Oval 1955">
                    <a:extLst>
                      <a:ext uri="{FF2B5EF4-FFF2-40B4-BE49-F238E27FC236}">
                        <a16:creationId xmlns:a16="http://schemas.microsoft.com/office/drawing/2014/main" id="{77423F3B-F16F-2E1F-D126-9FCA050D9E7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57" y="2427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29" name="Oval 1956">
                    <a:extLst>
                      <a:ext uri="{FF2B5EF4-FFF2-40B4-BE49-F238E27FC236}">
                        <a16:creationId xmlns:a16="http://schemas.microsoft.com/office/drawing/2014/main" id="{6B55B5C2-FF6B-1B3D-EA98-056CD6A6BDA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03" y="242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30" name="Oval 1957">
                    <a:extLst>
                      <a:ext uri="{FF2B5EF4-FFF2-40B4-BE49-F238E27FC236}">
                        <a16:creationId xmlns:a16="http://schemas.microsoft.com/office/drawing/2014/main" id="{24F5B59F-273C-698A-CE71-AA4C9351084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19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31" name="Oval 1958">
                    <a:extLst>
                      <a:ext uri="{FF2B5EF4-FFF2-40B4-BE49-F238E27FC236}">
                        <a16:creationId xmlns:a16="http://schemas.microsoft.com/office/drawing/2014/main" id="{41951F12-1FA4-3757-1EA8-910979B3D64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63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32" name="Oval 1959">
                    <a:extLst>
                      <a:ext uri="{FF2B5EF4-FFF2-40B4-BE49-F238E27FC236}">
                        <a16:creationId xmlns:a16="http://schemas.microsoft.com/office/drawing/2014/main" id="{EE46BE54-916A-3E78-6E1C-A070446DB9B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01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33" name="Oval 1960">
                    <a:extLst>
                      <a:ext uri="{FF2B5EF4-FFF2-40B4-BE49-F238E27FC236}">
                        <a16:creationId xmlns:a16="http://schemas.microsoft.com/office/drawing/2014/main" id="{42981DCD-1AFE-A395-BE11-3BA69653417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48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34" name="Oval 1961">
                    <a:extLst>
                      <a:ext uri="{FF2B5EF4-FFF2-40B4-BE49-F238E27FC236}">
                        <a16:creationId xmlns:a16="http://schemas.microsoft.com/office/drawing/2014/main" id="{E9CD9F1F-0ADB-1781-563A-8508BDAE353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95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35" name="Oval 1962">
                    <a:extLst>
                      <a:ext uri="{FF2B5EF4-FFF2-40B4-BE49-F238E27FC236}">
                        <a16:creationId xmlns:a16="http://schemas.microsoft.com/office/drawing/2014/main" id="{A1099822-3244-8F34-4E7C-D6A8E8970D9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39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753" name="Group 1963">
                  <a:extLst>
                    <a:ext uri="{FF2B5EF4-FFF2-40B4-BE49-F238E27FC236}">
                      <a16:creationId xmlns:a16="http://schemas.microsoft.com/office/drawing/2014/main" id="{E4DC6CAA-2EC8-0B4A-EF86-FCFF6F2908F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996" y="8259"/>
                  <a:ext cx="901" cy="170"/>
                  <a:chOff x="2996" y="8259"/>
                  <a:chExt cx="901" cy="170"/>
                </a:xfrm>
              </p:grpSpPr>
              <p:sp>
                <p:nvSpPr>
                  <p:cNvPr id="6810" name="Rectangle 1964">
                    <a:extLst>
                      <a:ext uri="{FF2B5EF4-FFF2-40B4-BE49-F238E27FC236}">
                        <a16:creationId xmlns:a16="http://schemas.microsoft.com/office/drawing/2014/main" id="{E67D693E-F4D3-E854-AA29-D83D362677E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96" y="8259"/>
                    <a:ext cx="901" cy="17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11" name="Oval 1965">
                    <a:extLst>
                      <a:ext uri="{FF2B5EF4-FFF2-40B4-BE49-F238E27FC236}">
                        <a16:creationId xmlns:a16="http://schemas.microsoft.com/office/drawing/2014/main" id="{45255A70-89BA-32C7-015A-5BBA712E628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14" y="8272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12" name="Oval 1966">
                    <a:extLst>
                      <a:ext uri="{FF2B5EF4-FFF2-40B4-BE49-F238E27FC236}">
                        <a16:creationId xmlns:a16="http://schemas.microsoft.com/office/drawing/2014/main" id="{84FB7651-E421-375A-A320-140B8B61223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4" y="827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13" name="Oval 1967">
                    <a:extLst>
                      <a:ext uri="{FF2B5EF4-FFF2-40B4-BE49-F238E27FC236}">
                        <a16:creationId xmlns:a16="http://schemas.microsoft.com/office/drawing/2014/main" id="{45F6F6EB-F9B6-BE3D-7953-4F1F016734D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96" y="8270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9336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14" name="Oval 1968">
                    <a:extLst>
                      <a:ext uri="{FF2B5EF4-FFF2-40B4-BE49-F238E27FC236}">
                        <a16:creationId xmlns:a16="http://schemas.microsoft.com/office/drawing/2014/main" id="{F3F9D128-E58E-377B-CDA6-AEC6434D214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4" y="8270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15" name="Oval 1969">
                    <a:extLst>
                      <a:ext uri="{FF2B5EF4-FFF2-40B4-BE49-F238E27FC236}">
                        <a16:creationId xmlns:a16="http://schemas.microsoft.com/office/drawing/2014/main" id="{1301C278-653B-1984-8460-55F4DFAC6A5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87" y="8274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16" name="Oval 1970">
                    <a:extLst>
                      <a:ext uri="{FF2B5EF4-FFF2-40B4-BE49-F238E27FC236}">
                        <a16:creationId xmlns:a16="http://schemas.microsoft.com/office/drawing/2014/main" id="{5E759983-1C7D-CB08-781E-225AFD37B65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33" y="8270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17" name="Oval 1971">
                    <a:extLst>
                      <a:ext uri="{FF2B5EF4-FFF2-40B4-BE49-F238E27FC236}">
                        <a16:creationId xmlns:a16="http://schemas.microsoft.com/office/drawing/2014/main" id="{B792555A-34C9-F979-8565-49991703BAA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49" y="830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18" name="Oval 1972">
                    <a:extLst>
                      <a:ext uri="{FF2B5EF4-FFF2-40B4-BE49-F238E27FC236}">
                        <a16:creationId xmlns:a16="http://schemas.microsoft.com/office/drawing/2014/main" id="{E772192E-DF15-CE4F-7557-B3941E7E81E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93" y="830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19" name="Oval 1973">
                    <a:extLst>
                      <a:ext uri="{FF2B5EF4-FFF2-40B4-BE49-F238E27FC236}">
                        <a16:creationId xmlns:a16="http://schemas.microsoft.com/office/drawing/2014/main" id="{5123421D-56F8-F8A3-85BC-550E86CA29A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31" y="830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20" name="Oval 1974">
                    <a:extLst>
                      <a:ext uri="{FF2B5EF4-FFF2-40B4-BE49-F238E27FC236}">
                        <a16:creationId xmlns:a16="http://schemas.microsoft.com/office/drawing/2014/main" id="{67E05DAC-CEA5-1085-1E59-CE894009A0D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78" y="830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21" name="Oval 1975">
                    <a:extLst>
                      <a:ext uri="{FF2B5EF4-FFF2-40B4-BE49-F238E27FC236}">
                        <a16:creationId xmlns:a16="http://schemas.microsoft.com/office/drawing/2014/main" id="{F7D9E381-CB6F-5164-26C0-21E44893C2C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25" y="830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22" name="Oval 1976">
                    <a:extLst>
                      <a:ext uri="{FF2B5EF4-FFF2-40B4-BE49-F238E27FC236}">
                        <a16:creationId xmlns:a16="http://schemas.microsoft.com/office/drawing/2014/main" id="{C782B63D-445F-4A64-D987-D86A97E6390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69" y="8309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754" name="Group 1977">
                  <a:extLst>
                    <a:ext uri="{FF2B5EF4-FFF2-40B4-BE49-F238E27FC236}">
                      <a16:creationId xmlns:a16="http://schemas.microsoft.com/office/drawing/2014/main" id="{F54DD967-5C9B-B044-2EEC-B3892FCB8E9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999" y="8598"/>
                  <a:ext cx="901" cy="170"/>
                  <a:chOff x="2999" y="8598"/>
                  <a:chExt cx="901" cy="170"/>
                </a:xfrm>
              </p:grpSpPr>
              <p:sp>
                <p:nvSpPr>
                  <p:cNvPr id="6797" name="Rectangle 1978">
                    <a:extLst>
                      <a:ext uri="{FF2B5EF4-FFF2-40B4-BE49-F238E27FC236}">
                        <a16:creationId xmlns:a16="http://schemas.microsoft.com/office/drawing/2014/main" id="{6CB72130-6468-2D73-D041-A3225A20366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99" y="8598"/>
                    <a:ext cx="901" cy="17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98" name="Oval 1979">
                    <a:extLst>
                      <a:ext uri="{FF2B5EF4-FFF2-40B4-BE49-F238E27FC236}">
                        <a16:creationId xmlns:a16="http://schemas.microsoft.com/office/drawing/2014/main" id="{478F9EFA-F3E4-CDA6-4AD9-384733EB4C6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17" y="8611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99" name="Oval 1980">
                    <a:extLst>
                      <a:ext uri="{FF2B5EF4-FFF2-40B4-BE49-F238E27FC236}">
                        <a16:creationId xmlns:a16="http://schemas.microsoft.com/office/drawing/2014/main" id="{6688EE71-47F7-791D-8CED-CC7CF8212F3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7" y="8612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00" name="Oval 1981">
                    <a:extLst>
                      <a:ext uri="{FF2B5EF4-FFF2-40B4-BE49-F238E27FC236}">
                        <a16:creationId xmlns:a16="http://schemas.microsoft.com/office/drawing/2014/main" id="{A6767267-9D5C-39B0-F116-78DBF80ED44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99" y="8609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9336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01" name="Oval 1982">
                    <a:extLst>
                      <a:ext uri="{FF2B5EF4-FFF2-40B4-BE49-F238E27FC236}">
                        <a16:creationId xmlns:a16="http://schemas.microsoft.com/office/drawing/2014/main" id="{4BAB1FA9-F16A-CF61-0D2A-FDD7FB491B9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7" y="8609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02" name="Oval 1983">
                    <a:extLst>
                      <a:ext uri="{FF2B5EF4-FFF2-40B4-BE49-F238E27FC236}">
                        <a16:creationId xmlns:a16="http://schemas.microsoft.com/office/drawing/2014/main" id="{8204E1BE-22F0-CF14-9104-CCECC58BBE8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90" y="861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03" name="Oval 1984">
                    <a:extLst>
                      <a:ext uri="{FF2B5EF4-FFF2-40B4-BE49-F238E27FC236}">
                        <a16:creationId xmlns:a16="http://schemas.microsoft.com/office/drawing/2014/main" id="{24A9CA37-7AC9-3EC4-F6DF-AC7EF7AFB16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36" y="8609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04" name="Oval 1985">
                    <a:extLst>
                      <a:ext uri="{FF2B5EF4-FFF2-40B4-BE49-F238E27FC236}">
                        <a16:creationId xmlns:a16="http://schemas.microsoft.com/office/drawing/2014/main" id="{7E180240-63CA-3C3F-3AA4-CADC9990B48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52" y="8648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05" name="Oval 1986">
                    <a:extLst>
                      <a:ext uri="{FF2B5EF4-FFF2-40B4-BE49-F238E27FC236}">
                        <a16:creationId xmlns:a16="http://schemas.microsoft.com/office/drawing/2014/main" id="{E64F4D22-8A1D-D470-1A2D-9E7061AFE21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96" y="8648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06" name="Oval 1987">
                    <a:extLst>
                      <a:ext uri="{FF2B5EF4-FFF2-40B4-BE49-F238E27FC236}">
                        <a16:creationId xmlns:a16="http://schemas.microsoft.com/office/drawing/2014/main" id="{B87B61F6-74E8-C6A5-79F7-937C648E7C8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34" y="8648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07" name="Oval 1988">
                    <a:extLst>
                      <a:ext uri="{FF2B5EF4-FFF2-40B4-BE49-F238E27FC236}">
                        <a16:creationId xmlns:a16="http://schemas.microsoft.com/office/drawing/2014/main" id="{66136DF2-4313-226C-6ADF-B9F49D75094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1" y="8648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08" name="Oval 1989">
                    <a:extLst>
                      <a:ext uri="{FF2B5EF4-FFF2-40B4-BE49-F238E27FC236}">
                        <a16:creationId xmlns:a16="http://schemas.microsoft.com/office/drawing/2014/main" id="{74643F5F-93A1-609B-D238-351682A8A5C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28" y="8648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809" name="Oval 1990">
                    <a:extLst>
                      <a:ext uri="{FF2B5EF4-FFF2-40B4-BE49-F238E27FC236}">
                        <a16:creationId xmlns:a16="http://schemas.microsoft.com/office/drawing/2014/main" id="{8B6B5C31-DFE6-C6A8-C1B0-A3D30239A53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2" y="8648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755" name="Group 1991">
                  <a:extLst>
                    <a:ext uri="{FF2B5EF4-FFF2-40B4-BE49-F238E27FC236}">
                      <a16:creationId xmlns:a16="http://schemas.microsoft.com/office/drawing/2014/main" id="{DEF97191-7EDA-54C9-29EF-21A83FE720F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999" y="8940"/>
                  <a:ext cx="901" cy="170"/>
                  <a:chOff x="2999" y="8940"/>
                  <a:chExt cx="901" cy="170"/>
                </a:xfrm>
              </p:grpSpPr>
              <p:sp>
                <p:nvSpPr>
                  <p:cNvPr id="6784" name="Rectangle 1992">
                    <a:extLst>
                      <a:ext uri="{FF2B5EF4-FFF2-40B4-BE49-F238E27FC236}">
                        <a16:creationId xmlns:a16="http://schemas.microsoft.com/office/drawing/2014/main" id="{4CFA5D3F-7B85-E9FA-617F-A514CE059BF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99" y="8940"/>
                    <a:ext cx="901" cy="17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85" name="Oval 1993">
                    <a:extLst>
                      <a:ext uri="{FF2B5EF4-FFF2-40B4-BE49-F238E27FC236}">
                        <a16:creationId xmlns:a16="http://schemas.microsoft.com/office/drawing/2014/main" id="{AFD8537D-2864-0E65-4090-80C40787001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17" y="895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86" name="Oval 1994">
                    <a:extLst>
                      <a:ext uri="{FF2B5EF4-FFF2-40B4-BE49-F238E27FC236}">
                        <a16:creationId xmlns:a16="http://schemas.microsoft.com/office/drawing/2014/main" id="{74103FD9-3517-D7DB-4B96-67073E5A559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7" y="8954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87" name="Oval 1995">
                    <a:extLst>
                      <a:ext uri="{FF2B5EF4-FFF2-40B4-BE49-F238E27FC236}">
                        <a16:creationId xmlns:a16="http://schemas.microsoft.com/office/drawing/2014/main" id="{2058E94F-6D4D-8BF6-38BA-DE7C556D1EE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99" y="8951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9336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88" name="Oval 1996">
                    <a:extLst>
                      <a:ext uri="{FF2B5EF4-FFF2-40B4-BE49-F238E27FC236}">
                        <a16:creationId xmlns:a16="http://schemas.microsoft.com/office/drawing/2014/main" id="{8772F12A-2DBB-A761-D4DC-CD8A17C266C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7" y="8951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89" name="Oval 1997">
                    <a:extLst>
                      <a:ext uri="{FF2B5EF4-FFF2-40B4-BE49-F238E27FC236}">
                        <a16:creationId xmlns:a16="http://schemas.microsoft.com/office/drawing/2014/main" id="{ED188171-A00F-856A-D263-68D78A6C7AA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90" y="8955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90" name="Oval 1998">
                    <a:extLst>
                      <a:ext uri="{FF2B5EF4-FFF2-40B4-BE49-F238E27FC236}">
                        <a16:creationId xmlns:a16="http://schemas.microsoft.com/office/drawing/2014/main" id="{86C9AFC6-248F-546A-1926-981C194E919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36" y="8951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91" name="Oval 1999">
                    <a:extLst>
                      <a:ext uri="{FF2B5EF4-FFF2-40B4-BE49-F238E27FC236}">
                        <a16:creationId xmlns:a16="http://schemas.microsoft.com/office/drawing/2014/main" id="{16CA1A72-1284-30FD-D3AC-F75A28CF77F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52" y="8990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92" name="Oval 2000">
                    <a:extLst>
                      <a:ext uri="{FF2B5EF4-FFF2-40B4-BE49-F238E27FC236}">
                        <a16:creationId xmlns:a16="http://schemas.microsoft.com/office/drawing/2014/main" id="{C856F418-C7B8-BCCF-8ADD-6ABD7623BC5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96" y="8990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93" name="Oval 2001">
                    <a:extLst>
                      <a:ext uri="{FF2B5EF4-FFF2-40B4-BE49-F238E27FC236}">
                        <a16:creationId xmlns:a16="http://schemas.microsoft.com/office/drawing/2014/main" id="{DB96F443-4216-6BF3-5410-BF1FF28F0D2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34" y="8990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94" name="Oval 2002">
                    <a:extLst>
                      <a:ext uri="{FF2B5EF4-FFF2-40B4-BE49-F238E27FC236}">
                        <a16:creationId xmlns:a16="http://schemas.microsoft.com/office/drawing/2014/main" id="{C9CBDAE8-7975-8BA1-68F6-5AC025C9411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1" y="8990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95" name="Oval 2003">
                    <a:extLst>
                      <a:ext uri="{FF2B5EF4-FFF2-40B4-BE49-F238E27FC236}">
                        <a16:creationId xmlns:a16="http://schemas.microsoft.com/office/drawing/2014/main" id="{7FC0283D-075E-5CF0-E6FA-9C59D5DDBD5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28" y="8990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96" name="Oval 2004">
                    <a:extLst>
                      <a:ext uri="{FF2B5EF4-FFF2-40B4-BE49-F238E27FC236}">
                        <a16:creationId xmlns:a16="http://schemas.microsoft.com/office/drawing/2014/main" id="{B51234CB-C6DF-0840-EE70-F4EA06327E4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2" y="8990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756" name="Group 2005">
                  <a:extLst>
                    <a:ext uri="{FF2B5EF4-FFF2-40B4-BE49-F238E27FC236}">
                      <a16:creationId xmlns:a16="http://schemas.microsoft.com/office/drawing/2014/main" id="{2AABE41E-EC95-4F01-BF3E-ED540041966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999" y="9111"/>
                  <a:ext cx="901" cy="170"/>
                  <a:chOff x="3666" y="2412"/>
                  <a:chExt cx="901" cy="170"/>
                </a:xfrm>
              </p:grpSpPr>
              <p:sp>
                <p:nvSpPr>
                  <p:cNvPr id="6771" name="Rectangle 2006">
                    <a:extLst>
                      <a:ext uri="{FF2B5EF4-FFF2-40B4-BE49-F238E27FC236}">
                        <a16:creationId xmlns:a16="http://schemas.microsoft.com/office/drawing/2014/main" id="{585C7B76-991D-83EF-CD6A-A9AB47FBEFA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66" y="2412"/>
                    <a:ext cx="901" cy="17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72" name="Oval 2007">
                    <a:extLst>
                      <a:ext uri="{FF2B5EF4-FFF2-40B4-BE49-F238E27FC236}">
                        <a16:creationId xmlns:a16="http://schemas.microsoft.com/office/drawing/2014/main" id="{A73495B9-14A4-2856-1C16-5F84F9FBC4C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84" y="2425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73" name="Oval 2008">
                    <a:extLst>
                      <a:ext uri="{FF2B5EF4-FFF2-40B4-BE49-F238E27FC236}">
                        <a16:creationId xmlns:a16="http://schemas.microsoft.com/office/drawing/2014/main" id="{4DAD7960-BB97-3FF4-C3A1-646C398A95A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24" y="2426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66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74" name="Oval 2009">
                    <a:extLst>
                      <a:ext uri="{FF2B5EF4-FFF2-40B4-BE49-F238E27FC236}">
                        <a16:creationId xmlns:a16="http://schemas.microsoft.com/office/drawing/2014/main" id="{B9187F16-8D91-D248-1ED6-11103E847D5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6" y="242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8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75" name="Oval 2010">
                    <a:extLst>
                      <a:ext uri="{FF2B5EF4-FFF2-40B4-BE49-F238E27FC236}">
                        <a16:creationId xmlns:a16="http://schemas.microsoft.com/office/drawing/2014/main" id="{F8CD9771-3A04-8E29-8B3E-EC913EF8D70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11" y="242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933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76" name="Oval 2011">
                    <a:extLst>
                      <a:ext uri="{FF2B5EF4-FFF2-40B4-BE49-F238E27FC236}">
                        <a16:creationId xmlns:a16="http://schemas.microsoft.com/office/drawing/2014/main" id="{3412D8FF-8406-BFA5-CB2E-47A59980EE0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57" y="2427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77" name="Oval 2012">
                    <a:extLst>
                      <a:ext uri="{FF2B5EF4-FFF2-40B4-BE49-F238E27FC236}">
                        <a16:creationId xmlns:a16="http://schemas.microsoft.com/office/drawing/2014/main" id="{243C642C-F79C-0E42-436C-F1481A9DFD8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03" y="242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78" name="Oval 2013">
                    <a:extLst>
                      <a:ext uri="{FF2B5EF4-FFF2-40B4-BE49-F238E27FC236}">
                        <a16:creationId xmlns:a16="http://schemas.microsoft.com/office/drawing/2014/main" id="{E26289C2-72C9-1EB9-9A1D-DAB9B1D7320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19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79" name="Oval 2014">
                    <a:extLst>
                      <a:ext uri="{FF2B5EF4-FFF2-40B4-BE49-F238E27FC236}">
                        <a16:creationId xmlns:a16="http://schemas.microsoft.com/office/drawing/2014/main" id="{C532759F-05B4-8E21-BC5E-8BF700E2345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63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80" name="Oval 2015">
                    <a:extLst>
                      <a:ext uri="{FF2B5EF4-FFF2-40B4-BE49-F238E27FC236}">
                        <a16:creationId xmlns:a16="http://schemas.microsoft.com/office/drawing/2014/main" id="{22900227-4C9A-6538-A4A9-35F749BC511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01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81" name="Oval 2016">
                    <a:extLst>
                      <a:ext uri="{FF2B5EF4-FFF2-40B4-BE49-F238E27FC236}">
                        <a16:creationId xmlns:a16="http://schemas.microsoft.com/office/drawing/2014/main" id="{5FBA9F24-8261-F8E3-CBBB-DE86B31C5A4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48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82" name="Oval 2017">
                    <a:extLst>
                      <a:ext uri="{FF2B5EF4-FFF2-40B4-BE49-F238E27FC236}">
                        <a16:creationId xmlns:a16="http://schemas.microsoft.com/office/drawing/2014/main" id="{B7CA0D59-3ABB-2648-98A7-2397D1BBC74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295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83" name="Oval 2018">
                    <a:extLst>
                      <a:ext uri="{FF2B5EF4-FFF2-40B4-BE49-F238E27FC236}">
                        <a16:creationId xmlns:a16="http://schemas.microsoft.com/office/drawing/2014/main" id="{18BB5D64-036B-E11A-4F47-54D1BC84A6F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39" y="246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  <p:grpSp>
              <p:nvGrpSpPr>
                <p:cNvPr id="6757" name="Group 2019">
                  <a:extLst>
                    <a:ext uri="{FF2B5EF4-FFF2-40B4-BE49-F238E27FC236}">
                      <a16:creationId xmlns:a16="http://schemas.microsoft.com/office/drawing/2014/main" id="{52CD75F0-0553-2079-9B2D-19A24F0FBB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999" y="9282"/>
                  <a:ext cx="901" cy="170"/>
                  <a:chOff x="2999" y="9282"/>
                  <a:chExt cx="901" cy="170"/>
                </a:xfrm>
              </p:grpSpPr>
              <p:sp>
                <p:nvSpPr>
                  <p:cNvPr id="6758" name="Rectangle 2020">
                    <a:extLst>
                      <a:ext uri="{FF2B5EF4-FFF2-40B4-BE49-F238E27FC236}">
                        <a16:creationId xmlns:a16="http://schemas.microsoft.com/office/drawing/2014/main" id="{BBCA36F3-539A-EECD-DDC2-B985D4C83D0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999" y="9282"/>
                    <a:ext cx="901" cy="17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C0C0C0"/>
                      </a:gs>
                      <a:gs pos="50000">
                        <a:srgbClr val="595959"/>
                      </a:gs>
                      <a:gs pos="100000">
                        <a:srgbClr val="C0C0C0"/>
                      </a:gs>
                    </a:gsLst>
                    <a:lin ang="5400000" scaled="1"/>
                  </a:gradFill>
                  <a:ln w="317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59" name="Oval 2021">
                    <a:extLst>
                      <a:ext uri="{FF2B5EF4-FFF2-40B4-BE49-F238E27FC236}">
                        <a16:creationId xmlns:a16="http://schemas.microsoft.com/office/drawing/2014/main" id="{BB647C9C-D2B4-4C18-8FCB-63564C7948D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17" y="9295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FFFF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60" name="Oval 2022">
                    <a:extLst>
                      <a:ext uri="{FF2B5EF4-FFF2-40B4-BE49-F238E27FC236}">
                        <a16:creationId xmlns:a16="http://schemas.microsoft.com/office/drawing/2014/main" id="{72065C4D-D64C-FD65-CDB5-FFAFFCC0979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57" y="9296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99CC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61" name="Oval 2023">
                    <a:extLst>
                      <a:ext uri="{FF2B5EF4-FFF2-40B4-BE49-F238E27FC236}">
                        <a16:creationId xmlns:a16="http://schemas.microsoft.com/office/drawing/2014/main" id="{1822EF11-528F-46CB-E9FD-33EC0DCDC8C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99" y="929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9336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62" name="Oval 2024">
                    <a:extLst>
                      <a:ext uri="{FF2B5EF4-FFF2-40B4-BE49-F238E27FC236}">
                        <a16:creationId xmlns:a16="http://schemas.microsoft.com/office/drawing/2014/main" id="{7F9093E5-D78D-1CD1-8941-A4911769F03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47" y="929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63" name="Oval 2025">
                    <a:extLst>
                      <a:ext uri="{FF2B5EF4-FFF2-40B4-BE49-F238E27FC236}">
                        <a16:creationId xmlns:a16="http://schemas.microsoft.com/office/drawing/2014/main" id="{18274F6C-07A0-EF23-D7D2-B129429B16C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90" y="9297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80808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64" name="Oval 2026">
                    <a:extLst>
                      <a:ext uri="{FF2B5EF4-FFF2-40B4-BE49-F238E27FC236}">
                        <a16:creationId xmlns:a16="http://schemas.microsoft.com/office/drawing/2014/main" id="{2ADD1D20-8455-2E38-EC9C-ECFE5BA1798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36" y="9293"/>
                    <a:ext cx="142" cy="1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65" name="Oval 2027">
                    <a:extLst>
                      <a:ext uri="{FF2B5EF4-FFF2-40B4-BE49-F238E27FC236}">
                        <a16:creationId xmlns:a16="http://schemas.microsoft.com/office/drawing/2014/main" id="{13E49A4B-6F79-74DD-1FE2-C6C32A89A87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52" y="933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66" name="Oval 2028">
                    <a:extLst>
                      <a:ext uri="{FF2B5EF4-FFF2-40B4-BE49-F238E27FC236}">
                        <a16:creationId xmlns:a16="http://schemas.microsoft.com/office/drawing/2014/main" id="{C23B0E6D-BB18-11AF-61D7-CA1E97EA56F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96" y="933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67" name="Oval 2029">
                    <a:extLst>
                      <a:ext uri="{FF2B5EF4-FFF2-40B4-BE49-F238E27FC236}">
                        <a16:creationId xmlns:a16="http://schemas.microsoft.com/office/drawing/2014/main" id="{9A4BF41C-D214-C2A8-0D19-1C44B3700DE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34" y="933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68" name="Oval 2030">
                    <a:extLst>
                      <a:ext uri="{FF2B5EF4-FFF2-40B4-BE49-F238E27FC236}">
                        <a16:creationId xmlns:a16="http://schemas.microsoft.com/office/drawing/2014/main" id="{990C41DC-F6DA-F890-58EC-4384C462273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81" y="933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69" name="Oval 2031">
                    <a:extLst>
                      <a:ext uri="{FF2B5EF4-FFF2-40B4-BE49-F238E27FC236}">
                        <a16:creationId xmlns:a16="http://schemas.microsoft.com/office/drawing/2014/main" id="{089A5AE3-4C85-EEEF-2497-5178CA05942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28" y="933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  <p:sp>
                <p:nvSpPr>
                  <p:cNvPr id="6770" name="Oval 2032">
                    <a:extLst>
                      <a:ext uri="{FF2B5EF4-FFF2-40B4-BE49-F238E27FC236}">
                        <a16:creationId xmlns:a16="http://schemas.microsoft.com/office/drawing/2014/main" id="{6D11FA14-43A1-0382-6C85-F48B0E51A48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72" y="9332"/>
                    <a:ext cx="71" cy="7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969696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Helvetica Neue Light" charset="0"/>
                      </a:defRPr>
                    </a:lvl9pPr>
                  </a:lstStyle>
                  <a:p>
                    <a:endParaRPr lang="en-GB" altLang="en-US"/>
                  </a:p>
                </p:txBody>
              </p:sp>
            </p:grpSp>
          </p:grpSp>
          <p:sp>
            <p:nvSpPr>
              <p:cNvPr id="6749" name="Oval 2033">
                <a:extLst>
                  <a:ext uri="{FF2B5EF4-FFF2-40B4-BE49-F238E27FC236}">
                    <a16:creationId xmlns:a16="http://schemas.microsoft.com/office/drawing/2014/main" id="{E55FEF2F-765E-7607-3432-B593AF7DB3F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794" y="2593"/>
                <a:ext cx="122" cy="12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Helvetica Neue Light" charset="0"/>
                  </a:defRPr>
                </a:lvl9pPr>
              </a:lstStyle>
              <a:p>
                <a:endParaRPr lang="en-GB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907638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 we need more pathways?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customers</a:t>
            </a:r>
          </a:p>
          <a:p>
            <a:r>
              <a:rPr lang="en-US" dirty="0"/>
              <a:t>Space for competitors</a:t>
            </a:r>
          </a:p>
          <a:p>
            <a:r>
              <a:rPr lang="en-US" dirty="0"/>
              <a:t>Unexpected growth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8530590" y="4416108"/>
            <a:ext cx="2743200" cy="601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Picture courtesy of Dura-Line</a:t>
            </a:r>
          </a:p>
        </p:txBody>
      </p:sp>
      <p:pic>
        <p:nvPicPr>
          <p:cNvPr id="6" name="Picture 5" descr="Conduit_ConfsforTim2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39" r="-5935" b="18846"/>
          <a:stretch/>
        </p:blipFill>
        <p:spPr>
          <a:xfrm>
            <a:off x="6096000" y="1029970"/>
            <a:ext cx="4550512" cy="412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34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Microcables / Microduct Applications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637" y="1494155"/>
            <a:ext cx="7220183" cy="43513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Ducts</a:t>
            </a:r>
          </a:p>
          <a:p>
            <a:pPr lvl="1">
              <a:defRPr/>
            </a:pPr>
            <a:r>
              <a:rPr lang="en-US" dirty="0"/>
              <a:t>Empty or part-filled ducts are valuable</a:t>
            </a:r>
          </a:p>
          <a:p>
            <a:pPr lvl="1">
              <a:defRPr/>
            </a:pPr>
            <a:r>
              <a:rPr lang="en-US" dirty="0"/>
              <a:t> Space is at a premium, limited and expensive </a:t>
            </a:r>
          </a:p>
          <a:p>
            <a:pPr>
              <a:defRPr/>
            </a:pPr>
            <a:r>
              <a:rPr lang="en-GB" dirty="0"/>
              <a:t>Civil works are expensive, time consuming and disruptive</a:t>
            </a:r>
          </a:p>
          <a:p>
            <a:pPr>
              <a:defRPr/>
            </a:pPr>
            <a:r>
              <a:rPr lang="en-GB" dirty="0"/>
              <a:t>Difficulties in obtaining permits</a:t>
            </a:r>
          </a:p>
          <a:p>
            <a:pPr>
              <a:defRPr/>
            </a:pPr>
            <a:r>
              <a:rPr lang="en-GB" dirty="0"/>
              <a:t>Microcables and ducts maximize existing duct infrastructure</a:t>
            </a:r>
          </a:p>
          <a:p>
            <a:pPr lvl="1">
              <a:defRPr/>
            </a:pPr>
            <a:r>
              <a:rPr lang="en-GB" dirty="0"/>
              <a:t>Add </a:t>
            </a:r>
            <a:r>
              <a:rPr lang="en-GB" dirty="0" err="1"/>
              <a:t>fiber</a:t>
            </a:r>
            <a:r>
              <a:rPr lang="en-GB" dirty="0"/>
              <a:t> as required – defer the cost</a:t>
            </a:r>
          </a:p>
          <a:p>
            <a:pPr lvl="1">
              <a:defRPr/>
            </a:pPr>
            <a:r>
              <a:rPr lang="en-GB" dirty="0"/>
              <a:t>Gives upgrading ability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5308" y="300976"/>
            <a:ext cx="3562351" cy="267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4" descr="C:\Documents and Settings\sbeals\Desktop\WGC Pres\Dscf001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5310" y="3048856"/>
            <a:ext cx="356235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611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72" name="Text Box 8"/>
          <p:cNvSpPr txBox="1">
            <a:spLocks noChangeArrowheads="1"/>
          </p:cNvSpPr>
          <p:nvPr/>
        </p:nvSpPr>
        <p:spPr bwMode="auto">
          <a:xfrm>
            <a:off x="5508626" y="1457326"/>
            <a:ext cx="48291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indent="-168275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000" dirty="0">
                <a:latin typeface="+mn-lt"/>
              </a:rPr>
              <a:t>Standard cable reels requires large cable drums and special transport </a:t>
            </a:r>
          </a:p>
          <a:p>
            <a:pPr>
              <a:defRPr/>
            </a:pPr>
            <a:endParaRPr lang="en-US" sz="2000" dirty="0">
              <a:latin typeface="+mn-lt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(weight = several hundred kg)</a:t>
            </a:r>
          </a:p>
        </p:txBody>
      </p:sp>
      <p:pic>
        <p:nvPicPr>
          <p:cNvPr id="7173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814" y="3693868"/>
            <a:ext cx="266967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388" y="1281466"/>
            <a:ext cx="2840525" cy="235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56066" name="Group 2"/>
          <p:cNvGrpSpPr>
            <a:grpSpLocks/>
          </p:cNvGrpSpPr>
          <p:nvPr/>
        </p:nvGrpSpPr>
        <p:grpSpPr bwMode="auto">
          <a:xfrm>
            <a:off x="4659789" y="4077236"/>
            <a:ext cx="6884999" cy="1016001"/>
            <a:chOff x="2236" y="2698"/>
            <a:chExt cx="4337" cy="640"/>
          </a:xfrm>
        </p:grpSpPr>
        <p:sp>
          <p:nvSpPr>
            <p:cNvPr id="856068" name="Text Box 4"/>
            <p:cNvSpPr txBox="1">
              <a:spLocks noChangeArrowheads="1"/>
            </p:cNvSpPr>
            <p:nvPr/>
          </p:nvSpPr>
          <p:spPr bwMode="auto">
            <a:xfrm>
              <a:off x="2698" y="2698"/>
              <a:ext cx="3875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  <a:defRPr/>
              </a:pPr>
              <a:r>
                <a:rPr lang="en-US" sz="2000" dirty="0" err="1"/>
                <a:t>Microcable</a:t>
              </a:r>
              <a:r>
                <a:rPr lang="en-US" sz="2000" dirty="0"/>
                <a:t> sizes and transport costs are much lower</a:t>
              </a:r>
            </a:p>
            <a:p>
              <a:pPr>
                <a:spcBef>
                  <a:spcPct val="0"/>
                </a:spcBef>
                <a:defRPr/>
              </a:pPr>
              <a:endParaRPr lang="en-US" sz="2000" dirty="0"/>
            </a:p>
            <a:p>
              <a:pPr>
                <a:spcBef>
                  <a:spcPct val="0"/>
                </a:spcBef>
                <a:defRPr/>
              </a:pPr>
              <a:r>
                <a:rPr lang="en-US" sz="2000" dirty="0" err="1"/>
                <a:t>MiDia</a:t>
              </a:r>
              <a:r>
                <a:rPr lang="en-US" sz="2000" dirty="0"/>
                <a:t> FX 72f 2 km cable reel</a:t>
              </a:r>
            </a:p>
          </p:txBody>
        </p:sp>
        <p:sp>
          <p:nvSpPr>
            <p:cNvPr id="856069" name="Line 5"/>
            <p:cNvSpPr>
              <a:spLocks noChangeShapeType="1"/>
            </p:cNvSpPr>
            <p:nvPr/>
          </p:nvSpPr>
          <p:spPr bwMode="auto">
            <a:xfrm flipH="1">
              <a:off x="2236" y="2948"/>
              <a:ext cx="587" cy="37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6026F9-60A8-47B5-FC73-EE96C1EB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27" y="429263"/>
            <a:ext cx="10515600" cy="685801"/>
          </a:xfrm>
        </p:spPr>
        <p:txBody>
          <a:bodyPr/>
          <a:lstStyle/>
          <a:p>
            <a:r>
              <a:rPr lang="en-US" dirty="0"/>
              <a:t>Additional advantages of microcables</a:t>
            </a:r>
          </a:p>
        </p:txBody>
      </p:sp>
    </p:spTree>
    <p:extLst>
      <p:ext uri="{BB962C8B-B14F-4D97-AF65-F5344CB8AC3E}">
        <p14:creationId xmlns:p14="http://schemas.microsoft.com/office/powerpoint/2010/main" val="106091685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08838" tIns="54418" rIns="108838" bIns="54418" rtlCol="0" anchor="ctr">
            <a:noAutofit/>
          </a:bodyPr>
          <a:lstStyle/>
          <a:p>
            <a:r>
              <a:rPr lang="en-US" sz="2667" dirty="0">
                <a:solidFill>
                  <a:schemeClr val="accent1"/>
                </a:solidFill>
                <a:latin typeface="+mn-lt"/>
              </a:rPr>
              <a:t>Compact Cabling Can Reduce Total Installed Costs</a:t>
            </a:r>
          </a:p>
        </p:txBody>
      </p:sp>
      <p:pic>
        <p:nvPicPr>
          <p:cNvPr id="232" name="Picture 23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600000" flipV="1">
            <a:off x="1179589" y="1887266"/>
            <a:ext cx="2191025" cy="765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2" y="3640568"/>
            <a:ext cx="4073051" cy="18160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847" y="3889202"/>
            <a:ext cx="2957787" cy="1318807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47490" y="1702843"/>
            <a:ext cx="2179288" cy="100360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420394" y="2269780"/>
            <a:ext cx="1055148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83716" y="4528637"/>
            <a:ext cx="539905" cy="1996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26557A0-42E3-4188-80FC-8E1DCDD900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582" y="1948070"/>
            <a:ext cx="4762791" cy="258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optical cable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45DF-1D5D-460C-9AF3-A003498394D0}" type="slidenum">
              <a:rPr lang="en-US" smtClean="0"/>
              <a:t>17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623" y="1244799"/>
            <a:ext cx="6384264" cy="436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112"/>
          <p:cNvGrpSpPr>
            <a:grpSpLocks/>
          </p:cNvGrpSpPr>
          <p:nvPr/>
        </p:nvGrpSpPr>
        <p:grpSpPr bwMode="auto">
          <a:xfrm>
            <a:off x="8334257" y="3636873"/>
            <a:ext cx="1041083" cy="1033844"/>
            <a:chOff x="383" y="1331"/>
            <a:chExt cx="1130" cy="1130"/>
          </a:xfrm>
        </p:grpSpPr>
        <p:sp>
          <p:nvSpPr>
            <p:cNvPr id="9" name="Oval 113"/>
            <p:cNvSpPr>
              <a:spLocks noChangeAspect="1" noChangeArrowheads="1"/>
            </p:cNvSpPr>
            <p:nvPr/>
          </p:nvSpPr>
          <p:spPr bwMode="auto">
            <a:xfrm>
              <a:off x="383" y="1331"/>
              <a:ext cx="1130" cy="1130"/>
            </a:xfrm>
            <a:prstGeom prst="ellipse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" name="Oval 114"/>
            <p:cNvSpPr>
              <a:spLocks noChangeAspect="1" noChangeArrowheads="1"/>
            </p:cNvSpPr>
            <p:nvPr/>
          </p:nvSpPr>
          <p:spPr bwMode="auto">
            <a:xfrm>
              <a:off x="501" y="1451"/>
              <a:ext cx="894" cy="894"/>
            </a:xfrm>
            <a:prstGeom prst="ellipse">
              <a:avLst/>
            </a:prstGeom>
            <a:solidFill>
              <a:srgbClr val="8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" name="Oval 115"/>
            <p:cNvSpPr>
              <a:spLocks noChangeAspect="1" noChangeArrowheads="1"/>
            </p:cNvSpPr>
            <p:nvPr/>
          </p:nvSpPr>
          <p:spPr bwMode="auto">
            <a:xfrm>
              <a:off x="531" y="1479"/>
              <a:ext cx="834" cy="835"/>
            </a:xfrm>
            <a:prstGeom prst="ellipse">
              <a:avLst/>
            </a:prstGeom>
            <a:solidFill>
              <a:srgbClr val="FFCC66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" name="Oval 116"/>
            <p:cNvSpPr>
              <a:spLocks noChangeAspect="1" noChangeArrowheads="1"/>
            </p:cNvSpPr>
            <p:nvPr/>
          </p:nvSpPr>
          <p:spPr bwMode="auto">
            <a:xfrm>
              <a:off x="560" y="1510"/>
              <a:ext cx="777" cy="777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" name="Oval 117"/>
            <p:cNvSpPr>
              <a:spLocks noChangeAspect="1" noChangeArrowheads="1"/>
            </p:cNvSpPr>
            <p:nvPr/>
          </p:nvSpPr>
          <p:spPr bwMode="auto">
            <a:xfrm>
              <a:off x="813" y="1761"/>
              <a:ext cx="272" cy="272"/>
            </a:xfrm>
            <a:prstGeom prst="ellipse">
              <a:avLst/>
            </a:prstGeom>
            <a:solidFill>
              <a:srgbClr val="80808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Oval 118"/>
            <p:cNvSpPr>
              <a:spLocks noChangeAspect="1" noChangeArrowheads="1"/>
            </p:cNvSpPr>
            <p:nvPr/>
          </p:nvSpPr>
          <p:spPr bwMode="auto">
            <a:xfrm>
              <a:off x="934" y="2318"/>
              <a:ext cx="31" cy="25"/>
            </a:xfrm>
            <a:prstGeom prst="ellipse">
              <a:avLst/>
            </a:prstGeom>
            <a:solidFill>
              <a:srgbClr val="3333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3111" tIns="41555" rIns="83111" bIns="41555" anchor="ctr"/>
            <a:lstStyle/>
            <a:p>
              <a:pPr algn="ctr" defTabSz="831850">
                <a:spcBef>
                  <a:spcPct val="0"/>
                </a:spcBef>
              </a:pPr>
              <a:endParaRPr lang="de-DE" sz="2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5" name="Group 119"/>
            <p:cNvGrpSpPr>
              <a:grpSpLocks noChangeAspect="1"/>
            </p:cNvGrpSpPr>
            <p:nvPr/>
          </p:nvGrpSpPr>
          <p:grpSpPr bwMode="auto">
            <a:xfrm>
              <a:off x="825" y="1508"/>
              <a:ext cx="253" cy="252"/>
              <a:chOff x="4023" y="3293"/>
              <a:chExt cx="913" cy="912"/>
            </a:xfrm>
          </p:grpSpPr>
          <p:sp>
            <p:nvSpPr>
              <p:cNvPr id="97" name="Oval 120"/>
              <p:cNvSpPr>
                <a:spLocks noChangeAspect="1" noChangeArrowheads="1"/>
              </p:cNvSpPr>
              <p:nvPr/>
            </p:nvSpPr>
            <p:spPr bwMode="auto">
              <a:xfrm>
                <a:off x="4023" y="3293"/>
                <a:ext cx="913" cy="912"/>
              </a:xfrm>
              <a:prstGeom prst="ellipse">
                <a:avLst/>
              </a:prstGeom>
              <a:solidFill>
                <a:srgbClr val="3333CC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98" name="Group 121"/>
              <p:cNvGrpSpPr>
                <a:grpSpLocks noChangeAspect="1"/>
              </p:cNvGrpSpPr>
              <p:nvPr/>
            </p:nvGrpSpPr>
            <p:grpSpPr bwMode="auto">
              <a:xfrm>
                <a:off x="4155" y="3419"/>
                <a:ext cx="654" cy="654"/>
                <a:chOff x="2022" y="1792"/>
                <a:chExt cx="227" cy="227"/>
              </a:xfrm>
            </p:grpSpPr>
            <p:sp>
              <p:nvSpPr>
                <p:cNvPr id="99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00" name="Oval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1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2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3" name="Oval 126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4" name="Oval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5" name="Oval 128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6" name="Oval 129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7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8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09" name="Oval 132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0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11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6" name="Group 135"/>
            <p:cNvGrpSpPr>
              <a:grpSpLocks noChangeAspect="1"/>
            </p:cNvGrpSpPr>
            <p:nvPr/>
          </p:nvGrpSpPr>
          <p:grpSpPr bwMode="auto">
            <a:xfrm>
              <a:off x="1051" y="1641"/>
              <a:ext cx="252" cy="252"/>
              <a:chOff x="4823" y="3762"/>
              <a:chExt cx="913" cy="912"/>
            </a:xfrm>
          </p:grpSpPr>
          <p:sp>
            <p:nvSpPr>
              <p:cNvPr id="82" name="Oval 136"/>
              <p:cNvSpPr>
                <a:spLocks noChangeAspect="1" noChangeArrowheads="1"/>
              </p:cNvSpPr>
              <p:nvPr/>
            </p:nvSpPr>
            <p:spPr bwMode="auto">
              <a:xfrm>
                <a:off x="4823" y="3762"/>
                <a:ext cx="913" cy="912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83" name="Group 137"/>
              <p:cNvGrpSpPr>
                <a:grpSpLocks noChangeAspect="1"/>
              </p:cNvGrpSpPr>
              <p:nvPr/>
            </p:nvGrpSpPr>
            <p:grpSpPr bwMode="auto">
              <a:xfrm>
                <a:off x="4955" y="3889"/>
                <a:ext cx="654" cy="652"/>
                <a:chOff x="2022" y="1792"/>
                <a:chExt cx="227" cy="227"/>
              </a:xfrm>
            </p:grpSpPr>
            <p:sp>
              <p:nvSpPr>
                <p:cNvPr id="84" name="Oval 138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85" name="Oval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6" name="Oval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7" name="Oval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8" name="Oval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9" name="Oval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0" name="Oval 144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1" name="Oval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2" name="Oval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3" name="Oval 147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4" name="Oval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5" name="Oval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96" name="Oval 150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7" name="Group 151"/>
            <p:cNvGrpSpPr>
              <a:grpSpLocks noChangeAspect="1"/>
            </p:cNvGrpSpPr>
            <p:nvPr/>
          </p:nvGrpSpPr>
          <p:grpSpPr bwMode="auto">
            <a:xfrm>
              <a:off x="1050" y="1903"/>
              <a:ext cx="252" cy="253"/>
              <a:chOff x="4852" y="4679"/>
              <a:chExt cx="912" cy="913"/>
            </a:xfrm>
          </p:grpSpPr>
          <p:sp>
            <p:nvSpPr>
              <p:cNvPr id="67" name="Oval 152"/>
              <p:cNvSpPr>
                <a:spLocks noChangeAspect="1" noChangeArrowheads="1"/>
              </p:cNvSpPr>
              <p:nvPr/>
            </p:nvSpPr>
            <p:spPr bwMode="auto">
              <a:xfrm>
                <a:off x="4852" y="4679"/>
                <a:ext cx="912" cy="913"/>
              </a:xfrm>
              <a:prstGeom prst="ellipse">
                <a:avLst/>
              </a:prstGeom>
              <a:solidFill>
                <a:srgbClr val="008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68" name="Group 153"/>
              <p:cNvGrpSpPr>
                <a:grpSpLocks noChangeAspect="1"/>
              </p:cNvGrpSpPr>
              <p:nvPr/>
            </p:nvGrpSpPr>
            <p:grpSpPr bwMode="auto">
              <a:xfrm>
                <a:off x="4984" y="4806"/>
                <a:ext cx="654" cy="654"/>
                <a:chOff x="2022" y="1792"/>
                <a:chExt cx="227" cy="227"/>
              </a:xfrm>
            </p:grpSpPr>
            <p:sp>
              <p:nvSpPr>
                <p:cNvPr id="69" name="Oval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70" name="Oval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1" name="Oval 156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2" name="Oval 157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3" name="Oval 158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4" name="Oval 159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5" name="Oval 160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6" name="Oval 161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7" name="Oval 162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8" name="Oval 163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79" name="Oval 164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0" name="Oval 165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81" name="Oval 166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8" name="Group 167"/>
            <p:cNvGrpSpPr>
              <a:grpSpLocks noChangeAspect="1"/>
            </p:cNvGrpSpPr>
            <p:nvPr/>
          </p:nvGrpSpPr>
          <p:grpSpPr bwMode="auto">
            <a:xfrm>
              <a:off x="823" y="2035"/>
              <a:ext cx="252" cy="252"/>
              <a:chOff x="4063" y="5169"/>
              <a:chExt cx="913" cy="912"/>
            </a:xfrm>
          </p:grpSpPr>
          <p:sp>
            <p:nvSpPr>
              <p:cNvPr id="52" name="Oval 168"/>
              <p:cNvSpPr>
                <a:spLocks noChangeAspect="1" noChangeArrowheads="1"/>
              </p:cNvSpPr>
              <p:nvPr/>
            </p:nvSpPr>
            <p:spPr bwMode="auto">
              <a:xfrm>
                <a:off x="4063" y="5169"/>
                <a:ext cx="913" cy="912"/>
              </a:xfrm>
              <a:prstGeom prst="ellipse">
                <a:avLst/>
              </a:prstGeom>
              <a:solidFill>
                <a:srgbClr val="9933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53" name="Group 169"/>
              <p:cNvGrpSpPr>
                <a:grpSpLocks noChangeAspect="1"/>
              </p:cNvGrpSpPr>
              <p:nvPr/>
            </p:nvGrpSpPr>
            <p:grpSpPr bwMode="auto">
              <a:xfrm>
                <a:off x="4196" y="5295"/>
                <a:ext cx="653" cy="654"/>
                <a:chOff x="2022" y="1792"/>
                <a:chExt cx="227" cy="227"/>
              </a:xfrm>
            </p:grpSpPr>
            <p:sp>
              <p:nvSpPr>
                <p:cNvPr id="54" name="Oval 170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5" name="Oval 171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6" name="Oval 172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7" name="Oval 173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8" name="Oval 174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9" name="Oval 175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0" name="Oval 176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1" name="Oval 177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2" name="Oval 178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3" name="Oval 179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4" name="Oval 180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5" name="Oval 181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66" name="Oval 182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9" name="Group 183"/>
            <p:cNvGrpSpPr>
              <a:grpSpLocks noChangeAspect="1"/>
            </p:cNvGrpSpPr>
            <p:nvPr/>
          </p:nvGrpSpPr>
          <p:grpSpPr bwMode="auto">
            <a:xfrm>
              <a:off x="594" y="1901"/>
              <a:ext cx="253" cy="253"/>
              <a:chOff x="2244" y="5716"/>
              <a:chExt cx="913" cy="912"/>
            </a:xfrm>
          </p:grpSpPr>
          <p:sp>
            <p:nvSpPr>
              <p:cNvPr id="37" name="Oval 184"/>
              <p:cNvSpPr>
                <a:spLocks noChangeAspect="1" noChangeArrowheads="1"/>
              </p:cNvSpPr>
              <p:nvPr/>
            </p:nvSpPr>
            <p:spPr bwMode="auto">
              <a:xfrm>
                <a:off x="2244" y="5716"/>
                <a:ext cx="913" cy="912"/>
              </a:xfrm>
              <a:prstGeom prst="ellipse">
                <a:avLst/>
              </a:prstGeom>
              <a:solidFill>
                <a:srgbClr val="969696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8" name="Group 185"/>
              <p:cNvGrpSpPr>
                <a:grpSpLocks noChangeAspect="1"/>
              </p:cNvGrpSpPr>
              <p:nvPr/>
            </p:nvGrpSpPr>
            <p:grpSpPr bwMode="auto">
              <a:xfrm>
                <a:off x="2376" y="5839"/>
                <a:ext cx="654" cy="654"/>
                <a:chOff x="2022" y="1792"/>
                <a:chExt cx="227" cy="227"/>
              </a:xfrm>
            </p:grpSpPr>
            <p:sp>
              <p:nvSpPr>
                <p:cNvPr id="39" name="Oval 186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40" name="Oval 187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1" name="Oval 188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2" name="Oval 189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3" name="Oval 190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4" name="Oval 191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5" name="Oval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6" name="Oval 193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7" name="Oval 194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8" name="Oval 195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49" name="Oval 196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0" name="Oval 197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51" name="Oval 198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0" name="Group 199"/>
            <p:cNvGrpSpPr>
              <a:grpSpLocks noChangeAspect="1"/>
            </p:cNvGrpSpPr>
            <p:nvPr/>
          </p:nvGrpSpPr>
          <p:grpSpPr bwMode="auto">
            <a:xfrm>
              <a:off x="596" y="1639"/>
              <a:ext cx="253" cy="252"/>
              <a:chOff x="2073" y="1813"/>
              <a:chExt cx="913" cy="912"/>
            </a:xfrm>
          </p:grpSpPr>
          <p:sp>
            <p:nvSpPr>
              <p:cNvPr id="22" name="Oval 200"/>
              <p:cNvSpPr>
                <a:spLocks noChangeAspect="1" noChangeArrowheads="1"/>
              </p:cNvSpPr>
              <p:nvPr/>
            </p:nvSpPr>
            <p:spPr bwMode="auto">
              <a:xfrm>
                <a:off x="2073" y="1813"/>
                <a:ext cx="913" cy="912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3" name="Group 201"/>
              <p:cNvGrpSpPr>
                <a:grpSpLocks noChangeAspect="1"/>
              </p:cNvGrpSpPr>
              <p:nvPr/>
            </p:nvGrpSpPr>
            <p:grpSpPr bwMode="auto">
              <a:xfrm>
                <a:off x="2205" y="1939"/>
                <a:ext cx="654" cy="654"/>
                <a:chOff x="2022" y="1792"/>
                <a:chExt cx="227" cy="227"/>
              </a:xfrm>
            </p:grpSpPr>
            <p:sp>
              <p:nvSpPr>
                <p:cNvPr id="24" name="Oval 202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5" name="Oval 203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" name="Oval 204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7" name="Oval 205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8" name="Oval 206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9" name="Oval 207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0" name="Oval 208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1" name="Oval 209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" name="Oval 210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3" name="Oval 211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4" name="Oval 212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5" name="Oval 213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6" name="Oval 214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83111" tIns="41555" rIns="83111" bIns="41555" anchor="ctr"/>
                <a:lstStyle/>
                <a:p>
                  <a:pPr algn="ctr" defTabSz="831850">
                    <a:spcBef>
                      <a:spcPct val="0"/>
                    </a:spcBef>
                  </a:pPr>
                  <a:endParaRPr lang="de-DE" sz="22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21" name="Oval 215"/>
            <p:cNvSpPr>
              <a:spLocks noChangeAspect="1" noChangeArrowheads="1"/>
            </p:cNvSpPr>
            <p:nvPr/>
          </p:nvSpPr>
          <p:spPr bwMode="auto">
            <a:xfrm>
              <a:off x="934" y="1449"/>
              <a:ext cx="32" cy="26"/>
            </a:xfrm>
            <a:prstGeom prst="ellipse">
              <a:avLst/>
            </a:prstGeom>
            <a:solidFill>
              <a:srgbClr val="3333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83111" tIns="41555" rIns="83111" bIns="41555" anchor="ctr"/>
            <a:lstStyle/>
            <a:p>
              <a:pPr algn="ctr" defTabSz="831850">
                <a:spcBef>
                  <a:spcPct val="0"/>
                </a:spcBef>
              </a:pPr>
              <a:endParaRPr lang="de-DE" sz="22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116" name="Group 11"/>
          <p:cNvGrpSpPr>
            <a:grpSpLocks/>
          </p:cNvGrpSpPr>
          <p:nvPr/>
        </p:nvGrpSpPr>
        <p:grpSpPr bwMode="auto">
          <a:xfrm>
            <a:off x="8541145" y="2739069"/>
            <a:ext cx="627304" cy="625454"/>
            <a:chOff x="324" y="1138"/>
            <a:chExt cx="1123" cy="1162"/>
          </a:xfrm>
        </p:grpSpPr>
        <p:sp>
          <p:nvSpPr>
            <p:cNvPr id="117" name="Oval 12"/>
            <p:cNvSpPr>
              <a:spLocks noChangeAspect="1" noChangeArrowheads="1"/>
            </p:cNvSpPr>
            <p:nvPr/>
          </p:nvSpPr>
          <p:spPr bwMode="auto">
            <a:xfrm>
              <a:off x="324" y="1138"/>
              <a:ext cx="1123" cy="1162"/>
            </a:xfrm>
            <a:prstGeom prst="ellipse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8" name="Oval 13"/>
            <p:cNvSpPr>
              <a:spLocks noChangeAspect="1" noChangeArrowheads="1"/>
            </p:cNvSpPr>
            <p:nvPr/>
          </p:nvSpPr>
          <p:spPr bwMode="auto">
            <a:xfrm>
              <a:off x="421" y="1245"/>
              <a:ext cx="931" cy="957"/>
            </a:xfrm>
            <a:prstGeom prst="ellipse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" name="Oval 14"/>
            <p:cNvSpPr>
              <a:spLocks noChangeAspect="1" noChangeArrowheads="1"/>
            </p:cNvSpPr>
            <p:nvPr/>
          </p:nvSpPr>
          <p:spPr bwMode="auto">
            <a:xfrm>
              <a:off x="723" y="1554"/>
              <a:ext cx="327" cy="334"/>
            </a:xfrm>
            <a:prstGeom prst="ellipse">
              <a:avLst/>
            </a:prstGeom>
            <a:solidFill>
              <a:srgbClr val="80808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Oval 15"/>
            <p:cNvSpPr>
              <a:spLocks noChangeAspect="1" noChangeArrowheads="1"/>
            </p:cNvSpPr>
            <p:nvPr/>
          </p:nvSpPr>
          <p:spPr bwMode="auto">
            <a:xfrm>
              <a:off x="1306" y="1776"/>
              <a:ext cx="38" cy="32"/>
            </a:xfrm>
            <a:prstGeom prst="ellipse">
              <a:avLst/>
            </a:prstGeom>
            <a:solidFill>
              <a:srgbClr val="3333CC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wrap="none" lIns="75555" tIns="37777" rIns="75555" bIns="37777" anchor="ctr"/>
            <a:lstStyle/>
            <a:p>
              <a:pPr algn="ctr" defTabSz="755650">
                <a:spcBef>
                  <a:spcPct val="0"/>
                </a:spcBef>
              </a:pPr>
              <a:endParaRPr lang="de-DE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21" name="Group 16"/>
            <p:cNvGrpSpPr>
              <a:grpSpLocks noChangeAspect="1"/>
            </p:cNvGrpSpPr>
            <p:nvPr/>
          </p:nvGrpSpPr>
          <p:grpSpPr bwMode="auto">
            <a:xfrm>
              <a:off x="737" y="1242"/>
              <a:ext cx="303" cy="310"/>
              <a:chOff x="4023" y="3293"/>
              <a:chExt cx="913" cy="912"/>
            </a:xfrm>
          </p:grpSpPr>
          <p:sp>
            <p:nvSpPr>
              <p:cNvPr id="202" name="Oval 17"/>
              <p:cNvSpPr>
                <a:spLocks noChangeAspect="1" noChangeArrowheads="1"/>
              </p:cNvSpPr>
              <p:nvPr/>
            </p:nvSpPr>
            <p:spPr bwMode="auto">
              <a:xfrm>
                <a:off x="4023" y="3293"/>
                <a:ext cx="913" cy="912"/>
              </a:xfrm>
              <a:prstGeom prst="ellipse">
                <a:avLst/>
              </a:prstGeom>
              <a:solidFill>
                <a:srgbClr val="3333CC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03" name="Group 18"/>
              <p:cNvGrpSpPr>
                <a:grpSpLocks noChangeAspect="1"/>
              </p:cNvGrpSpPr>
              <p:nvPr/>
            </p:nvGrpSpPr>
            <p:grpSpPr bwMode="auto">
              <a:xfrm>
                <a:off x="4155" y="3419"/>
                <a:ext cx="654" cy="654"/>
                <a:chOff x="2022" y="1792"/>
                <a:chExt cx="227" cy="227"/>
              </a:xfrm>
            </p:grpSpPr>
            <p:sp>
              <p:nvSpPr>
                <p:cNvPr id="204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05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6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7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8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9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0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1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2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3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4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5" name="Oval 30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16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22" name="Group 32"/>
            <p:cNvGrpSpPr>
              <a:grpSpLocks noChangeAspect="1"/>
            </p:cNvGrpSpPr>
            <p:nvPr/>
          </p:nvGrpSpPr>
          <p:grpSpPr bwMode="auto">
            <a:xfrm>
              <a:off x="1008" y="1405"/>
              <a:ext cx="303" cy="312"/>
              <a:chOff x="4823" y="3762"/>
              <a:chExt cx="913" cy="912"/>
            </a:xfrm>
          </p:grpSpPr>
          <p:sp>
            <p:nvSpPr>
              <p:cNvPr id="187" name="Oval 33"/>
              <p:cNvSpPr>
                <a:spLocks noChangeAspect="1" noChangeArrowheads="1"/>
              </p:cNvSpPr>
              <p:nvPr/>
            </p:nvSpPr>
            <p:spPr bwMode="auto">
              <a:xfrm>
                <a:off x="4823" y="3762"/>
                <a:ext cx="913" cy="912"/>
              </a:xfrm>
              <a:prstGeom prst="ellipse">
                <a:avLst/>
              </a:prstGeom>
              <a:solidFill>
                <a:srgbClr val="FF66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88" name="Group 34"/>
              <p:cNvGrpSpPr>
                <a:grpSpLocks noChangeAspect="1"/>
              </p:cNvGrpSpPr>
              <p:nvPr/>
            </p:nvGrpSpPr>
            <p:grpSpPr bwMode="auto">
              <a:xfrm>
                <a:off x="4955" y="3889"/>
                <a:ext cx="654" cy="652"/>
                <a:chOff x="2022" y="1792"/>
                <a:chExt cx="227" cy="227"/>
              </a:xfrm>
            </p:grpSpPr>
            <p:sp>
              <p:nvSpPr>
                <p:cNvPr id="189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90" name="Oval 36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1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2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3" name="Oval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4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5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6" name="Oval 42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9" name="Oval 45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0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01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23" name="Group 48"/>
            <p:cNvGrpSpPr>
              <a:grpSpLocks noChangeAspect="1"/>
            </p:cNvGrpSpPr>
            <p:nvPr/>
          </p:nvGrpSpPr>
          <p:grpSpPr bwMode="auto">
            <a:xfrm>
              <a:off x="1007" y="1730"/>
              <a:ext cx="303" cy="310"/>
              <a:chOff x="4852" y="4679"/>
              <a:chExt cx="912" cy="913"/>
            </a:xfrm>
          </p:grpSpPr>
          <p:sp>
            <p:nvSpPr>
              <p:cNvPr id="172" name="Oval 49"/>
              <p:cNvSpPr>
                <a:spLocks noChangeAspect="1" noChangeArrowheads="1"/>
              </p:cNvSpPr>
              <p:nvPr/>
            </p:nvSpPr>
            <p:spPr bwMode="auto">
              <a:xfrm>
                <a:off x="4852" y="4679"/>
                <a:ext cx="912" cy="913"/>
              </a:xfrm>
              <a:prstGeom prst="ellipse">
                <a:avLst/>
              </a:prstGeom>
              <a:solidFill>
                <a:srgbClr val="0080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73" name="Group 50"/>
              <p:cNvGrpSpPr>
                <a:grpSpLocks noChangeAspect="1"/>
              </p:cNvGrpSpPr>
              <p:nvPr/>
            </p:nvGrpSpPr>
            <p:grpSpPr bwMode="auto">
              <a:xfrm>
                <a:off x="4984" y="4806"/>
                <a:ext cx="654" cy="654"/>
                <a:chOff x="2022" y="1792"/>
                <a:chExt cx="227" cy="227"/>
              </a:xfrm>
            </p:grpSpPr>
            <p:sp>
              <p:nvSpPr>
                <p:cNvPr id="174" name="Oval 51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5" name="Oval 52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6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7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8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9" name="Oval 56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0" name="Oval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1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2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3" name="Oval 60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4" name="Oval 61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5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86" name="Oval 63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24" name="Group 64"/>
            <p:cNvGrpSpPr>
              <a:grpSpLocks noChangeAspect="1"/>
            </p:cNvGrpSpPr>
            <p:nvPr/>
          </p:nvGrpSpPr>
          <p:grpSpPr bwMode="auto">
            <a:xfrm>
              <a:off x="735" y="1891"/>
              <a:ext cx="303" cy="311"/>
              <a:chOff x="4063" y="5169"/>
              <a:chExt cx="913" cy="912"/>
            </a:xfrm>
          </p:grpSpPr>
          <p:sp>
            <p:nvSpPr>
              <p:cNvPr id="157" name="Oval 65"/>
              <p:cNvSpPr>
                <a:spLocks noChangeAspect="1" noChangeArrowheads="1"/>
              </p:cNvSpPr>
              <p:nvPr/>
            </p:nvSpPr>
            <p:spPr bwMode="auto">
              <a:xfrm>
                <a:off x="4063" y="5169"/>
                <a:ext cx="913" cy="912"/>
              </a:xfrm>
              <a:prstGeom prst="ellipse">
                <a:avLst/>
              </a:prstGeom>
              <a:solidFill>
                <a:srgbClr val="9933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58" name="Group 66"/>
              <p:cNvGrpSpPr>
                <a:grpSpLocks noChangeAspect="1"/>
              </p:cNvGrpSpPr>
              <p:nvPr/>
            </p:nvGrpSpPr>
            <p:grpSpPr bwMode="auto">
              <a:xfrm>
                <a:off x="4196" y="5295"/>
                <a:ext cx="653" cy="654"/>
                <a:chOff x="2022" y="1792"/>
                <a:chExt cx="227" cy="227"/>
              </a:xfrm>
            </p:grpSpPr>
            <p:sp>
              <p:nvSpPr>
                <p:cNvPr id="159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60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1" name="Oval 69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2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3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4" name="Oval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5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6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7" name="Oval 75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8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69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0" name="Oval 78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71" name="Oval 79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25" name="Group 80"/>
            <p:cNvGrpSpPr>
              <a:grpSpLocks noChangeAspect="1"/>
            </p:cNvGrpSpPr>
            <p:nvPr/>
          </p:nvGrpSpPr>
          <p:grpSpPr bwMode="auto">
            <a:xfrm>
              <a:off x="460" y="1726"/>
              <a:ext cx="304" cy="312"/>
              <a:chOff x="2244" y="5716"/>
              <a:chExt cx="913" cy="912"/>
            </a:xfrm>
          </p:grpSpPr>
          <p:sp>
            <p:nvSpPr>
              <p:cNvPr id="142" name="Oval 81"/>
              <p:cNvSpPr>
                <a:spLocks noChangeAspect="1" noChangeArrowheads="1"/>
              </p:cNvSpPr>
              <p:nvPr/>
            </p:nvSpPr>
            <p:spPr bwMode="auto">
              <a:xfrm>
                <a:off x="2244" y="5716"/>
                <a:ext cx="913" cy="912"/>
              </a:xfrm>
              <a:prstGeom prst="ellipse">
                <a:avLst/>
              </a:prstGeom>
              <a:solidFill>
                <a:srgbClr val="969696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43" name="Group 82"/>
              <p:cNvGrpSpPr>
                <a:grpSpLocks noChangeAspect="1"/>
              </p:cNvGrpSpPr>
              <p:nvPr/>
            </p:nvGrpSpPr>
            <p:grpSpPr bwMode="auto">
              <a:xfrm>
                <a:off x="2376" y="5839"/>
                <a:ext cx="654" cy="654"/>
                <a:chOff x="2022" y="1792"/>
                <a:chExt cx="227" cy="227"/>
              </a:xfrm>
            </p:grpSpPr>
            <p:sp>
              <p:nvSpPr>
                <p:cNvPr id="144" name="Oval 83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5" name="Oval 84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6" name="Oval 85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7" name="Oval 86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8" name="Oval 87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9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0" name="Oval 89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1" name="Oval 90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2" name="Oval 91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3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4" name="Oval 93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5" name="Oval 94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56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126" name="Group 96"/>
            <p:cNvGrpSpPr>
              <a:grpSpLocks noChangeAspect="1"/>
            </p:cNvGrpSpPr>
            <p:nvPr/>
          </p:nvGrpSpPr>
          <p:grpSpPr bwMode="auto">
            <a:xfrm>
              <a:off x="463" y="1404"/>
              <a:ext cx="303" cy="310"/>
              <a:chOff x="2073" y="1813"/>
              <a:chExt cx="913" cy="912"/>
            </a:xfrm>
          </p:grpSpPr>
          <p:sp>
            <p:nvSpPr>
              <p:cNvPr id="127" name="Oval 97"/>
              <p:cNvSpPr>
                <a:spLocks noChangeAspect="1" noChangeArrowheads="1"/>
              </p:cNvSpPr>
              <p:nvPr/>
            </p:nvSpPr>
            <p:spPr bwMode="auto">
              <a:xfrm>
                <a:off x="2073" y="1813"/>
                <a:ext cx="913" cy="912"/>
              </a:xfrm>
              <a:prstGeom prst="ellipse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28" name="Group 98"/>
              <p:cNvGrpSpPr>
                <a:grpSpLocks noChangeAspect="1"/>
              </p:cNvGrpSpPr>
              <p:nvPr/>
            </p:nvGrpSpPr>
            <p:grpSpPr bwMode="auto">
              <a:xfrm>
                <a:off x="2205" y="1939"/>
                <a:ext cx="654" cy="654"/>
                <a:chOff x="2022" y="1792"/>
                <a:chExt cx="227" cy="227"/>
              </a:xfrm>
            </p:grpSpPr>
            <p:sp>
              <p:nvSpPr>
                <p:cNvPr id="129" name="Oval 99"/>
                <p:cNvSpPr>
                  <a:spLocks noChangeAspect="1" noChangeArrowheads="1"/>
                </p:cNvSpPr>
                <p:nvPr/>
              </p:nvSpPr>
              <p:spPr bwMode="auto">
                <a:xfrm>
                  <a:off x="2022" y="1792"/>
                  <a:ext cx="227" cy="227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30" name="Oval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2198" y="1856"/>
                  <a:ext cx="18" cy="18"/>
                </a:xfrm>
                <a:prstGeom prst="ellipse">
                  <a:avLst/>
                </a:prstGeom>
                <a:solidFill>
                  <a:srgbClr val="00CC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1" name="Oval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2175" y="1962"/>
                  <a:ext cx="17" cy="18"/>
                </a:xfrm>
                <a:prstGeom prst="ellipse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2" name="Oval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2061" y="1940"/>
                  <a:ext cx="18" cy="17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3" name="Oval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2063" y="1850"/>
                  <a:ext cx="18" cy="18"/>
                </a:xfrm>
                <a:prstGeom prst="ellipse">
                  <a:avLst/>
                </a:prstGeom>
                <a:solidFill>
                  <a:srgbClr val="FF99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4" name="Oval 104"/>
                <p:cNvSpPr>
                  <a:spLocks noChangeAspect="1" noChangeArrowheads="1"/>
                </p:cNvSpPr>
                <p:nvPr/>
              </p:nvSpPr>
              <p:spPr bwMode="auto">
                <a:xfrm>
                  <a:off x="2135" y="1817"/>
                  <a:ext cx="18" cy="18"/>
                </a:xfrm>
                <a:prstGeom prst="ellipse">
                  <a:avLst/>
                </a:prstGeom>
                <a:solidFill>
                  <a:srgbClr val="3333CC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5" name="Oval 105"/>
                <p:cNvSpPr>
                  <a:spLocks noChangeAspect="1" noChangeArrowheads="1"/>
                </p:cNvSpPr>
                <p:nvPr/>
              </p:nvSpPr>
              <p:spPr bwMode="auto">
                <a:xfrm>
                  <a:off x="2207" y="1895"/>
                  <a:ext cx="18" cy="18"/>
                </a:xfrm>
                <a:prstGeom prst="ellipse">
                  <a:avLst/>
                </a:prstGeom>
                <a:solidFill>
                  <a:srgbClr val="99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6" name="Oval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2129" y="1971"/>
                  <a:ext cx="17" cy="18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7" name="Oval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2051" y="1894"/>
                  <a:ext cx="18" cy="17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8" name="Oval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2096" y="1826"/>
                  <a:ext cx="18" cy="18"/>
                </a:xfrm>
                <a:prstGeom prst="ellipse">
                  <a:avLst/>
                </a:prstGeom>
                <a:solidFill>
                  <a:srgbClr val="CCF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39" name="Oval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2170" y="1827"/>
                  <a:ext cx="18" cy="18"/>
                </a:xfrm>
                <a:prstGeom prst="ellipse">
                  <a:avLst/>
                </a:prstGeom>
                <a:solidFill>
                  <a:srgbClr val="FF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0" name="Oval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2197" y="1927"/>
                  <a:ext cx="17" cy="18"/>
                </a:xfrm>
                <a:prstGeom prst="ellipse">
                  <a:avLst/>
                </a:prstGeom>
                <a:solidFill>
                  <a:srgbClr val="808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41" name="Oval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2092" y="1964"/>
                  <a:ext cx="18" cy="17"/>
                </a:xfrm>
                <a:prstGeom prst="ellipse">
                  <a:avLst/>
                </a:prstGeom>
                <a:solidFill>
                  <a:srgbClr val="00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75555" tIns="37777" rIns="75555" bIns="37777" anchor="ctr"/>
                <a:lstStyle/>
                <a:p>
                  <a:pPr algn="ctr" defTabSz="755650">
                    <a:spcBef>
                      <a:spcPct val="0"/>
                    </a:spcBef>
                  </a:pPr>
                  <a:endParaRPr lang="de-DE" sz="20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pic>
        <p:nvPicPr>
          <p:cNvPr id="217" name="Picture 2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610990" y="1833987"/>
            <a:ext cx="487617" cy="502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72777" y="3897316"/>
            <a:ext cx="12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Traditional</a:t>
            </a:r>
            <a:endParaRPr lang="en-GB" dirty="0"/>
          </a:p>
        </p:txBody>
      </p:sp>
      <p:sp>
        <p:nvSpPr>
          <p:cNvPr id="219" name="TextBox 218"/>
          <p:cNvSpPr txBox="1"/>
          <p:nvPr/>
        </p:nvSpPr>
        <p:spPr>
          <a:xfrm>
            <a:off x="9352744" y="287254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Microcable</a:t>
            </a:r>
            <a:endParaRPr lang="en-GB" dirty="0"/>
          </a:p>
        </p:txBody>
      </p:sp>
      <p:sp>
        <p:nvSpPr>
          <p:cNvPr id="220" name="TextBox 219"/>
          <p:cNvSpPr txBox="1"/>
          <p:nvPr/>
        </p:nvSpPr>
        <p:spPr>
          <a:xfrm>
            <a:off x="9253427" y="1670551"/>
            <a:ext cx="1451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Generation </a:t>
            </a:r>
            <a:r>
              <a:rPr lang="en-US" dirty="0" err="1"/>
              <a:t>microcable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69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9" grpId="0"/>
      <p:bldP spid="2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OFS Loose Tube microcable lineup</a:t>
            </a:r>
            <a:endParaRPr lang="en-US" sz="2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256" y="1265431"/>
            <a:ext cx="8137109" cy="4351338"/>
          </a:xfrm>
        </p:spPr>
        <p:txBody>
          <a:bodyPr>
            <a:normAutofit/>
          </a:bodyPr>
          <a:lstStyle/>
          <a:p>
            <a:r>
              <a:rPr lang="en-US" dirty="0" err="1"/>
              <a:t>MiDia</a:t>
            </a:r>
            <a:r>
              <a:rPr lang="en-US" baseline="30000" dirty="0"/>
              <a:t>®</a:t>
            </a:r>
            <a:r>
              <a:rPr lang="en-US" dirty="0"/>
              <a:t> FX, 1.7mm PBT gel-filled tubes</a:t>
            </a:r>
          </a:p>
          <a:p>
            <a:pPr lvl="1"/>
            <a:r>
              <a:rPr lang="en-US" dirty="0"/>
              <a:t>GR-20 Issue3 Compliant, 300# tensile rating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err="1"/>
              <a:t>MiDia</a:t>
            </a:r>
            <a:r>
              <a:rPr lang="en-US" baseline="30000" dirty="0"/>
              <a:t>® </a:t>
            </a:r>
            <a:r>
              <a:rPr lang="en-US" dirty="0"/>
              <a:t>GX, 1.5mm PBT gel-filled tubes*</a:t>
            </a:r>
          </a:p>
          <a:p>
            <a:pPr lvl="1"/>
            <a:r>
              <a:rPr lang="en-US" b="1" u="sng" dirty="0"/>
              <a:t>NOT</a:t>
            </a:r>
            <a:r>
              <a:rPr lang="en-US" dirty="0"/>
              <a:t> GR-20 Compliant</a:t>
            </a:r>
          </a:p>
          <a:p>
            <a:pPr lvl="1"/>
            <a:r>
              <a:rPr lang="en-US" b="1" dirty="0"/>
              <a:t>Higher fiber counts require AW FLEX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MiDia</a:t>
            </a:r>
            <a:r>
              <a:rPr lang="en-US" baseline="30000" dirty="0"/>
              <a:t>®</a:t>
            </a:r>
            <a:r>
              <a:rPr lang="en-US" dirty="0"/>
              <a:t>2 FX/GX, 1.7mm PBT gel-filled tubes*</a:t>
            </a:r>
          </a:p>
          <a:p>
            <a:pPr lvl="1"/>
            <a:r>
              <a:rPr lang="en-US" b="1" u="sng" dirty="0"/>
              <a:t>NOT</a:t>
            </a:r>
            <a:r>
              <a:rPr lang="en-US" dirty="0"/>
              <a:t> GR-20 Compliant</a:t>
            </a:r>
          </a:p>
          <a:p>
            <a:pPr lvl="1"/>
            <a:r>
              <a:rPr lang="en-US" b="1" dirty="0"/>
              <a:t>Uses 200um </a:t>
            </a:r>
            <a:r>
              <a:rPr lang="en-US" b="1" dirty="0" err="1"/>
              <a:t>AllWave</a:t>
            </a:r>
            <a:r>
              <a:rPr lang="en-US" b="1" baseline="30000" dirty="0"/>
              <a:t>®</a:t>
            </a:r>
            <a:r>
              <a:rPr lang="en-US" b="1" dirty="0"/>
              <a:t> FLEX fiber, 24 fibers/tube, ring/strip markings</a:t>
            </a:r>
          </a:p>
          <a:p>
            <a:pPr marL="342900" lvl="1" indent="-342900">
              <a:spcAft>
                <a:spcPts val="500"/>
              </a:spcAft>
              <a:buSzPct val="80000"/>
              <a:buFont typeface="Arial"/>
              <a:buChar char="•"/>
            </a:pPr>
            <a:endParaRPr lang="en-US" dirty="0"/>
          </a:p>
          <a:p>
            <a:pPr marL="0" lvl="1" indent="0">
              <a:spcAft>
                <a:spcPts val="500"/>
              </a:spcAft>
              <a:buSzPct val="80000"/>
              <a:buNone/>
            </a:pPr>
            <a:r>
              <a:rPr lang="en-US" dirty="0"/>
              <a:t>*Not recommended for buffer tube storage in above ground pedestals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01354" y="521351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Smallest – 5-7-6.3 mm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8606401" y="837792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144 fiber cable example</a:t>
            </a:r>
          </a:p>
        </p:txBody>
      </p:sp>
      <p:sp>
        <p:nvSpPr>
          <p:cNvPr id="410" name="TextBox 409"/>
          <p:cNvSpPr txBox="1"/>
          <p:nvPr/>
        </p:nvSpPr>
        <p:spPr>
          <a:xfrm>
            <a:off x="8927003" y="390031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Smaller – 8.6 mm</a:t>
            </a:r>
          </a:p>
        </p:txBody>
      </p:sp>
      <p:grpSp>
        <p:nvGrpSpPr>
          <p:cNvPr id="411" name="Group 410"/>
          <p:cNvGrpSpPr>
            <a:grpSpLocks noChangeAspect="1"/>
          </p:cNvGrpSpPr>
          <p:nvPr/>
        </p:nvGrpSpPr>
        <p:grpSpPr bwMode="auto">
          <a:xfrm>
            <a:off x="9605885" y="4453629"/>
            <a:ext cx="635089" cy="636515"/>
            <a:chOff x="10" y="10"/>
            <a:chExt cx="3571" cy="3571"/>
          </a:xfrm>
        </p:grpSpPr>
        <p:grpSp>
          <p:nvGrpSpPr>
            <p:cNvPr id="412" name="Group 411"/>
            <p:cNvGrpSpPr>
              <a:grpSpLocks/>
            </p:cNvGrpSpPr>
            <p:nvPr/>
          </p:nvGrpSpPr>
          <p:grpSpPr bwMode="auto">
            <a:xfrm>
              <a:off x="10" y="10"/>
              <a:ext cx="3571" cy="3571"/>
              <a:chOff x="10" y="10"/>
              <a:chExt cx="3571" cy="3571"/>
            </a:xfrm>
          </p:grpSpPr>
          <p:sp>
            <p:nvSpPr>
              <p:cNvPr id="420" name="Freeform 419"/>
              <p:cNvSpPr>
                <a:spLocks/>
              </p:cNvSpPr>
              <p:nvPr/>
            </p:nvSpPr>
            <p:spPr bwMode="auto">
              <a:xfrm>
                <a:off x="10" y="10"/>
                <a:ext cx="3571" cy="3571"/>
              </a:xfrm>
              <a:custGeom>
                <a:avLst/>
                <a:gdLst>
                  <a:gd name="T0" fmla="+- 0 3497 1858"/>
                  <a:gd name="T1" fmla="*/ T0 w 3571"/>
                  <a:gd name="T2" fmla="+- 0 259 253"/>
                  <a:gd name="T3" fmla="*/ 259 h 3571"/>
                  <a:gd name="T4" fmla="+- 0 3215 1858"/>
                  <a:gd name="T5" fmla="*/ T4 w 3571"/>
                  <a:gd name="T6" fmla="+- 0 305 253"/>
                  <a:gd name="T7" fmla="*/ 305 h 3571"/>
                  <a:gd name="T8" fmla="+- 0 2949 1858"/>
                  <a:gd name="T9" fmla="*/ T8 w 3571"/>
                  <a:gd name="T10" fmla="+- 0 393 253"/>
                  <a:gd name="T11" fmla="*/ 393 h 3571"/>
                  <a:gd name="T12" fmla="+- 0 2704 1858"/>
                  <a:gd name="T13" fmla="*/ T12 w 3571"/>
                  <a:gd name="T14" fmla="+- 0 521 253"/>
                  <a:gd name="T15" fmla="*/ 521 h 3571"/>
                  <a:gd name="T16" fmla="+- 0 2482 1858"/>
                  <a:gd name="T17" fmla="*/ T16 w 3571"/>
                  <a:gd name="T18" fmla="+- 0 683 253"/>
                  <a:gd name="T19" fmla="*/ 683 h 3571"/>
                  <a:gd name="T20" fmla="+- 0 2288 1858"/>
                  <a:gd name="T21" fmla="*/ T20 w 3571"/>
                  <a:gd name="T22" fmla="+- 0 877 253"/>
                  <a:gd name="T23" fmla="*/ 877 h 3571"/>
                  <a:gd name="T24" fmla="+- 0 2126 1858"/>
                  <a:gd name="T25" fmla="*/ T24 w 3571"/>
                  <a:gd name="T26" fmla="+- 0 1099 253"/>
                  <a:gd name="T27" fmla="*/ 1099 h 3571"/>
                  <a:gd name="T28" fmla="+- 0 1998 1858"/>
                  <a:gd name="T29" fmla="*/ T28 w 3571"/>
                  <a:gd name="T30" fmla="+- 0 1344 253"/>
                  <a:gd name="T31" fmla="*/ 1344 h 3571"/>
                  <a:gd name="T32" fmla="+- 0 1910 1858"/>
                  <a:gd name="T33" fmla="*/ T32 w 3571"/>
                  <a:gd name="T34" fmla="+- 0 1610 253"/>
                  <a:gd name="T35" fmla="*/ 1610 h 3571"/>
                  <a:gd name="T36" fmla="+- 0 1864 1858"/>
                  <a:gd name="T37" fmla="*/ T36 w 3571"/>
                  <a:gd name="T38" fmla="+- 0 1892 253"/>
                  <a:gd name="T39" fmla="*/ 1892 h 3571"/>
                  <a:gd name="T40" fmla="+- 0 1864 1858"/>
                  <a:gd name="T41" fmla="*/ T40 w 3571"/>
                  <a:gd name="T42" fmla="+- 0 2185 253"/>
                  <a:gd name="T43" fmla="*/ 2185 h 3571"/>
                  <a:gd name="T44" fmla="+- 0 1910 1858"/>
                  <a:gd name="T45" fmla="*/ T44 w 3571"/>
                  <a:gd name="T46" fmla="+- 0 2467 253"/>
                  <a:gd name="T47" fmla="*/ 2467 h 3571"/>
                  <a:gd name="T48" fmla="+- 0 1998 1858"/>
                  <a:gd name="T49" fmla="*/ T48 w 3571"/>
                  <a:gd name="T50" fmla="+- 0 2732 253"/>
                  <a:gd name="T51" fmla="*/ 2732 h 3571"/>
                  <a:gd name="T52" fmla="+- 0 2126 1858"/>
                  <a:gd name="T53" fmla="*/ T52 w 3571"/>
                  <a:gd name="T54" fmla="+- 0 2978 253"/>
                  <a:gd name="T55" fmla="*/ 2978 h 3571"/>
                  <a:gd name="T56" fmla="+- 0 2288 1858"/>
                  <a:gd name="T57" fmla="*/ T56 w 3571"/>
                  <a:gd name="T58" fmla="+- 0 3200 253"/>
                  <a:gd name="T59" fmla="*/ 3200 h 3571"/>
                  <a:gd name="T60" fmla="+- 0 2482 1858"/>
                  <a:gd name="T61" fmla="*/ T60 w 3571"/>
                  <a:gd name="T62" fmla="+- 0 3393 253"/>
                  <a:gd name="T63" fmla="*/ 3393 h 3571"/>
                  <a:gd name="T64" fmla="+- 0 2704 1858"/>
                  <a:gd name="T65" fmla="*/ T64 w 3571"/>
                  <a:gd name="T66" fmla="+- 0 3556 253"/>
                  <a:gd name="T67" fmla="*/ 3556 h 3571"/>
                  <a:gd name="T68" fmla="+- 0 2949 1858"/>
                  <a:gd name="T69" fmla="*/ T68 w 3571"/>
                  <a:gd name="T70" fmla="+- 0 3683 253"/>
                  <a:gd name="T71" fmla="*/ 3683 h 3571"/>
                  <a:gd name="T72" fmla="+- 0 3215 1858"/>
                  <a:gd name="T73" fmla="*/ T72 w 3571"/>
                  <a:gd name="T74" fmla="+- 0 3772 253"/>
                  <a:gd name="T75" fmla="*/ 3772 h 3571"/>
                  <a:gd name="T76" fmla="+- 0 3497 1858"/>
                  <a:gd name="T77" fmla="*/ T76 w 3571"/>
                  <a:gd name="T78" fmla="+- 0 3818 253"/>
                  <a:gd name="T79" fmla="*/ 3818 h 3571"/>
                  <a:gd name="T80" fmla="+- 0 3790 1858"/>
                  <a:gd name="T81" fmla="*/ T80 w 3571"/>
                  <a:gd name="T82" fmla="+- 0 3818 253"/>
                  <a:gd name="T83" fmla="*/ 3818 h 3571"/>
                  <a:gd name="T84" fmla="+- 0 4073 1858"/>
                  <a:gd name="T85" fmla="*/ T84 w 3571"/>
                  <a:gd name="T86" fmla="+- 0 3772 253"/>
                  <a:gd name="T87" fmla="*/ 3772 h 3571"/>
                  <a:gd name="T88" fmla="+- 0 4339 1858"/>
                  <a:gd name="T89" fmla="*/ T88 w 3571"/>
                  <a:gd name="T90" fmla="+- 0 3683 253"/>
                  <a:gd name="T91" fmla="*/ 3683 h 3571"/>
                  <a:gd name="T92" fmla="+- 0 4585 1858"/>
                  <a:gd name="T93" fmla="*/ T92 w 3571"/>
                  <a:gd name="T94" fmla="+- 0 3556 253"/>
                  <a:gd name="T95" fmla="*/ 3556 h 3571"/>
                  <a:gd name="T96" fmla="+- 0 4806 1858"/>
                  <a:gd name="T97" fmla="*/ T96 w 3571"/>
                  <a:gd name="T98" fmla="+- 0 3393 253"/>
                  <a:gd name="T99" fmla="*/ 3393 h 3571"/>
                  <a:gd name="T100" fmla="+- 0 5000 1858"/>
                  <a:gd name="T101" fmla="*/ T100 w 3571"/>
                  <a:gd name="T102" fmla="+- 0 3200 253"/>
                  <a:gd name="T103" fmla="*/ 3200 h 3571"/>
                  <a:gd name="T104" fmla="+- 0 5162 1858"/>
                  <a:gd name="T105" fmla="*/ T104 w 3571"/>
                  <a:gd name="T106" fmla="+- 0 2978 253"/>
                  <a:gd name="T107" fmla="*/ 2978 h 3571"/>
                  <a:gd name="T108" fmla="+- 0 5289 1858"/>
                  <a:gd name="T109" fmla="*/ T108 w 3571"/>
                  <a:gd name="T110" fmla="+- 0 2732 253"/>
                  <a:gd name="T111" fmla="*/ 2732 h 3571"/>
                  <a:gd name="T112" fmla="+- 0 5377 1858"/>
                  <a:gd name="T113" fmla="*/ T112 w 3571"/>
                  <a:gd name="T114" fmla="+- 0 2467 253"/>
                  <a:gd name="T115" fmla="*/ 2467 h 3571"/>
                  <a:gd name="T116" fmla="+- 0 5423 1858"/>
                  <a:gd name="T117" fmla="*/ T116 w 3571"/>
                  <a:gd name="T118" fmla="+- 0 2185 253"/>
                  <a:gd name="T119" fmla="*/ 2185 h 3571"/>
                  <a:gd name="T120" fmla="+- 0 5423 1858"/>
                  <a:gd name="T121" fmla="*/ T120 w 3571"/>
                  <a:gd name="T122" fmla="+- 0 1892 253"/>
                  <a:gd name="T123" fmla="*/ 1892 h 3571"/>
                  <a:gd name="T124" fmla="+- 0 5377 1858"/>
                  <a:gd name="T125" fmla="*/ T124 w 3571"/>
                  <a:gd name="T126" fmla="+- 0 1610 253"/>
                  <a:gd name="T127" fmla="*/ 1610 h 3571"/>
                  <a:gd name="T128" fmla="+- 0 5289 1858"/>
                  <a:gd name="T129" fmla="*/ T128 w 3571"/>
                  <a:gd name="T130" fmla="+- 0 1344 253"/>
                  <a:gd name="T131" fmla="*/ 1344 h 3571"/>
                  <a:gd name="T132" fmla="+- 0 5162 1858"/>
                  <a:gd name="T133" fmla="*/ T132 w 3571"/>
                  <a:gd name="T134" fmla="+- 0 1099 253"/>
                  <a:gd name="T135" fmla="*/ 1099 h 3571"/>
                  <a:gd name="T136" fmla="+- 0 5000 1858"/>
                  <a:gd name="T137" fmla="*/ T136 w 3571"/>
                  <a:gd name="T138" fmla="+- 0 877 253"/>
                  <a:gd name="T139" fmla="*/ 877 h 3571"/>
                  <a:gd name="T140" fmla="+- 0 4806 1858"/>
                  <a:gd name="T141" fmla="*/ T140 w 3571"/>
                  <a:gd name="T142" fmla="+- 0 683 253"/>
                  <a:gd name="T143" fmla="*/ 683 h 3571"/>
                  <a:gd name="T144" fmla="+- 0 4585 1858"/>
                  <a:gd name="T145" fmla="*/ T144 w 3571"/>
                  <a:gd name="T146" fmla="+- 0 521 253"/>
                  <a:gd name="T147" fmla="*/ 521 h 3571"/>
                  <a:gd name="T148" fmla="+- 0 4339 1858"/>
                  <a:gd name="T149" fmla="*/ T148 w 3571"/>
                  <a:gd name="T150" fmla="+- 0 393 253"/>
                  <a:gd name="T151" fmla="*/ 393 h 3571"/>
                  <a:gd name="T152" fmla="+- 0 4073 1858"/>
                  <a:gd name="T153" fmla="*/ T152 w 3571"/>
                  <a:gd name="T154" fmla="+- 0 305 253"/>
                  <a:gd name="T155" fmla="*/ 305 h 3571"/>
                  <a:gd name="T156" fmla="+- 0 3790 1858"/>
                  <a:gd name="T157" fmla="*/ T156 w 3571"/>
                  <a:gd name="T158" fmla="+- 0 259 253"/>
                  <a:gd name="T159" fmla="*/ 259 h 35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3571" h="3571">
                    <a:moveTo>
                      <a:pt x="1785" y="0"/>
                    </a:moveTo>
                    <a:lnTo>
                      <a:pt x="1639" y="6"/>
                    </a:lnTo>
                    <a:lnTo>
                      <a:pt x="1496" y="23"/>
                    </a:lnTo>
                    <a:lnTo>
                      <a:pt x="1357" y="52"/>
                    </a:lnTo>
                    <a:lnTo>
                      <a:pt x="1222" y="91"/>
                    </a:lnTo>
                    <a:lnTo>
                      <a:pt x="1091" y="140"/>
                    </a:lnTo>
                    <a:lnTo>
                      <a:pt x="966" y="199"/>
                    </a:lnTo>
                    <a:lnTo>
                      <a:pt x="846" y="268"/>
                    </a:lnTo>
                    <a:lnTo>
                      <a:pt x="732" y="345"/>
                    </a:lnTo>
                    <a:lnTo>
                      <a:pt x="624" y="430"/>
                    </a:lnTo>
                    <a:lnTo>
                      <a:pt x="523" y="524"/>
                    </a:lnTo>
                    <a:lnTo>
                      <a:pt x="430" y="624"/>
                    </a:lnTo>
                    <a:lnTo>
                      <a:pt x="345" y="732"/>
                    </a:lnTo>
                    <a:lnTo>
                      <a:pt x="268" y="846"/>
                    </a:lnTo>
                    <a:lnTo>
                      <a:pt x="199" y="966"/>
                    </a:lnTo>
                    <a:lnTo>
                      <a:pt x="140" y="1091"/>
                    </a:lnTo>
                    <a:lnTo>
                      <a:pt x="91" y="1222"/>
                    </a:lnTo>
                    <a:lnTo>
                      <a:pt x="52" y="1357"/>
                    </a:lnTo>
                    <a:lnTo>
                      <a:pt x="23" y="1496"/>
                    </a:lnTo>
                    <a:lnTo>
                      <a:pt x="6" y="1639"/>
                    </a:lnTo>
                    <a:lnTo>
                      <a:pt x="0" y="1785"/>
                    </a:lnTo>
                    <a:lnTo>
                      <a:pt x="6" y="1932"/>
                    </a:lnTo>
                    <a:lnTo>
                      <a:pt x="23" y="2074"/>
                    </a:lnTo>
                    <a:lnTo>
                      <a:pt x="52" y="2214"/>
                    </a:lnTo>
                    <a:lnTo>
                      <a:pt x="91" y="2349"/>
                    </a:lnTo>
                    <a:lnTo>
                      <a:pt x="140" y="2479"/>
                    </a:lnTo>
                    <a:lnTo>
                      <a:pt x="199" y="2605"/>
                    </a:lnTo>
                    <a:lnTo>
                      <a:pt x="268" y="2725"/>
                    </a:lnTo>
                    <a:lnTo>
                      <a:pt x="345" y="2839"/>
                    </a:lnTo>
                    <a:lnTo>
                      <a:pt x="430" y="2947"/>
                    </a:lnTo>
                    <a:lnTo>
                      <a:pt x="523" y="3047"/>
                    </a:lnTo>
                    <a:lnTo>
                      <a:pt x="624" y="3140"/>
                    </a:lnTo>
                    <a:lnTo>
                      <a:pt x="732" y="3226"/>
                    </a:lnTo>
                    <a:lnTo>
                      <a:pt x="846" y="3303"/>
                    </a:lnTo>
                    <a:lnTo>
                      <a:pt x="966" y="3371"/>
                    </a:lnTo>
                    <a:lnTo>
                      <a:pt x="1091" y="3430"/>
                    </a:lnTo>
                    <a:lnTo>
                      <a:pt x="1222" y="3480"/>
                    </a:lnTo>
                    <a:lnTo>
                      <a:pt x="1357" y="3519"/>
                    </a:lnTo>
                    <a:lnTo>
                      <a:pt x="1496" y="3548"/>
                    </a:lnTo>
                    <a:lnTo>
                      <a:pt x="1639" y="3565"/>
                    </a:lnTo>
                    <a:lnTo>
                      <a:pt x="1785" y="3571"/>
                    </a:lnTo>
                    <a:lnTo>
                      <a:pt x="1932" y="3565"/>
                    </a:lnTo>
                    <a:lnTo>
                      <a:pt x="2075" y="3548"/>
                    </a:lnTo>
                    <a:lnTo>
                      <a:pt x="2215" y="3519"/>
                    </a:lnTo>
                    <a:lnTo>
                      <a:pt x="2351" y="3480"/>
                    </a:lnTo>
                    <a:lnTo>
                      <a:pt x="2481" y="3430"/>
                    </a:lnTo>
                    <a:lnTo>
                      <a:pt x="2607" y="3371"/>
                    </a:lnTo>
                    <a:lnTo>
                      <a:pt x="2727" y="3303"/>
                    </a:lnTo>
                    <a:lnTo>
                      <a:pt x="2841" y="3226"/>
                    </a:lnTo>
                    <a:lnTo>
                      <a:pt x="2948" y="3140"/>
                    </a:lnTo>
                    <a:lnTo>
                      <a:pt x="3049" y="3047"/>
                    </a:lnTo>
                    <a:lnTo>
                      <a:pt x="3142" y="2947"/>
                    </a:lnTo>
                    <a:lnTo>
                      <a:pt x="3227" y="2839"/>
                    </a:lnTo>
                    <a:lnTo>
                      <a:pt x="3304" y="2725"/>
                    </a:lnTo>
                    <a:lnTo>
                      <a:pt x="3372" y="2605"/>
                    </a:lnTo>
                    <a:lnTo>
                      <a:pt x="3431" y="2479"/>
                    </a:lnTo>
                    <a:lnTo>
                      <a:pt x="3480" y="2349"/>
                    </a:lnTo>
                    <a:lnTo>
                      <a:pt x="3519" y="2214"/>
                    </a:lnTo>
                    <a:lnTo>
                      <a:pt x="3548" y="2074"/>
                    </a:lnTo>
                    <a:lnTo>
                      <a:pt x="3565" y="1932"/>
                    </a:lnTo>
                    <a:lnTo>
                      <a:pt x="3571" y="1785"/>
                    </a:lnTo>
                    <a:lnTo>
                      <a:pt x="3565" y="1639"/>
                    </a:lnTo>
                    <a:lnTo>
                      <a:pt x="3548" y="1496"/>
                    </a:lnTo>
                    <a:lnTo>
                      <a:pt x="3519" y="1357"/>
                    </a:lnTo>
                    <a:lnTo>
                      <a:pt x="3480" y="1222"/>
                    </a:lnTo>
                    <a:lnTo>
                      <a:pt x="3431" y="1091"/>
                    </a:lnTo>
                    <a:lnTo>
                      <a:pt x="3372" y="966"/>
                    </a:lnTo>
                    <a:lnTo>
                      <a:pt x="3304" y="846"/>
                    </a:lnTo>
                    <a:lnTo>
                      <a:pt x="3227" y="732"/>
                    </a:lnTo>
                    <a:lnTo>
                      <a:pt x="3142" y="624"/>
                    </a:lnTo>
                    <a:lnTo>
                      <a:pt x="3049" y="524"/>
                    </a:lnTo>
                    <a:lnTo>
                      <a:pt x="2948" y="430"/>
                    </a:lnTo>
                    <a:lnTo>
                      <a:pt x="2841" y="345"/>
                    </a:lnTo>
                    <a:lnTo>
                      <a:pt x="2727" y="268"/>
                    </a:lnTo>
                    <a:lnTo>
                      <a:pt x="2607" y="199"/>
                    </a:lnTo>
                    <a:lnTo>
                      <a:pt x="2481" y="140"/>
                    </a:lnTo>
                    <a:lnTo>
                      <a:pt x="2351" y="91"/>
                    </a:lnTo>
                    <a:lnTo>
                      <a:pt x="2215" y="52"/>
                    </a:lnTo>
                    <a:lnTo>
                      <a:pt x="2075" y="23"/>
                    </a:lnTo>
                    <a:lnTo>
                      <a:pt x="1932" y="6"/>
                    </a:lnTo>
                    <a:lnTo>
                      <a:pt x="1785" y="0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3" name="Group 412"/>
            <p:cNvGrpSpPr>
              <a:grpSpLocks/>
            </p:cNvGrpSpPr>
            <p:nvPr/>
          </p:nvGrpSpPr>
          <p:grpSpPr bwMode="auto">
            <a:xfrm>
              <a:off x="10" y="10"/>
              <a:ext cx="3571" cy="3571"/>
              <a:chOff x="10" y="10"/>
              <a:chExt cx="3571" cy="3571"/>
            </a:xfrm>
          </p:grpSpPr>
          <p:sp>
            <p:nvSpPr>
              <p:cNvPr id="419" name="Freeform 418"/>
              <p:cNvSpPr>
                <a:spLocks/>
              </p:cNvSpPr>
              <p:nvPr/>
            </p:nvSpPr>
            <p:spPr bwMode="auto">
              <a:xfrm>
                <a:off x="10" y="10"/>
                <a:ext cx="3571" cy="3571"/>
              </a:xfrm>
              <a:custGeom>
                <a:avLst/>
                <a:gdLst>
                  <a:gd name="T0" fmla="+- 0 3497 1858"/>
                  <a:gd name="T1" fmla="*/ T0 w 3571"/>
                  <a:gd name="T2" fmla="+- 0 259 253"/>
                  <a:gd name="T3" fmla="*/ 259 h 3571"/>
                  <a:gd name="T4" fmla="+- 0 3215 1858"/>
                  <a:gd name="T5" fmla="*/ T4 w 3571"/>
                  <a:gd name="T6" fmla="+- 0 305 253"/>
                  <a:gd name="T7" fmla="*/ 305 h 3571"/>
                  <a:gd name="T8" fmla="+- 0 2949 1858"/>
                  <a:gd name="T9" fmla="*/ T8 w 3571"/>
                  <a:gd name="T10" fmla="+- 0 393 253"/>
                  <a:gd name="T11" fmla="*/ 393 h 3571"/>
                  <a:gd name="T12" fmla="+- 0 2704 1858"/>
                  <a:gd name="T13" fmla="*/ T12 w 3571"/>
                  <a:gd name="T14" fmla="+- 0 521 253"/>
                  <a:gd name="T15" fmla="*/ 521 h 3571"/>
                  <a:gd name="T16" fmla="+- 0 2482 1858"/>
                  <a:gd name="T17" fmla="*/ T16 w 3571"/>
                  <a:gd name="T18" fmla="+- 0 683 253"/>
                  <a:gd name="T19" fmla="*/ 683 h 3571"/>
                  <a:gd name="T20" fmla="+- 0 2288 1858"/>
                  <a:gd name="T21" fmla="*/ T20 w 3571"/>
                  <a:gd name="T22" fmla="+- 0 877 253"/>
                  <a:gd name="T23" fmla="*/ 877 h 3571"/>
                  <a:gd name="T24" fmla="+- 0 2126 1858"/>
                  <a:gd name="T25" fmla="*/ T24 w 3571"/>
                  <a:gd name="T26" fmla="+- 0 1099 253"/>
                  <a:gd name="T27" fmla="*/ 1099 h 3571"/>
                  <a:gd name="T28" fmla="+- 0 1998 1858"/>
                  <a:gd name="T29" fmla="*/ T28 w 3571"/>
                  <a:gd name="T30" fmla="+- 0 1344 253"/>
                  <a:gd name="T31" fmla="*/ 1344 h 3571"/>
                  <a:gd name="T32" fmla="+- 0 1910 1858"/>
                  <a:gd name="T33" fmla="*/ T32 w 3571"/>
                  <a:gd name="T34" fmla="+- 0 1610 253"/>
                  <a:gd name="T35" fmla="*/ 1610 h 3571"/>
                  <a:gd name="T36" fmla="+- 0 1864 1858"/>
                  <a:gd name="T37" fmla="*/ T36 w 3571"/>
                  <a:gd name="T38" fmla="+- 0 1892 253"/>
                  <a:gd name="T39" fmla="*/ 1892 h 3571"/>
                  <a:gd name="T40" fmla="+- 0 1864 1858"/>
                  <a:gd name="T41" fmla="*/ T40 w 3571"/>
                  <a:gd name="T42" fmla="+- 0 2185 253"/>
                  <a:gd name="T43" fmla="*/ 2185 h 3571"/>
                  <a:gd name="T44" fmla="+- 0 1910 1858"/>
                  <a:gd name="T45" fmla="*/ T44 w 3571"/>
                  <a:gd name="T46" fmla="+- 0 2467 253"/>
                  <a:gd name="T47" fmla="*/ 2467 h 3571"/>
                  <a:gd name="T48" fmla="+- 0 1998 1858"/>
                  <a:gd name="T49" fmla="*/ T48 w 3571"/>
                  <a:gd name="T50" fmla="+- 0 2732 253"/>
                  <a:gd name="T51" fmla="*/ 2732 h 3571"/>
                  <a:gd name="T52" fmla="+- 0 2126 1858"/>
                  <a:gd name="T53" fmla="*/ T52 w 3571"/>
                  <a:gd name="T54" fmla="+- 0 2978 253"/>
                  <a:gd name="T55" fmla="*/ 2978 h 3571"/>
                  <a:gd name="T56" fmla="+- 0 2288 1858"/>
                  <a:gd name="T57" fmla="*/ T56 w 3571"/>
                  <a:gd name="T58" fmla="+- 0 3200 253"/>
                  <a:gd name="T59" fmla="*/ 3200 h 3571"/>
                  <a:gd name="T60" fmla="+- 0 2482 1858"/>
                  <a:gd name="T61" fmla="*/ T60 w 3571"/>
                  <a:gd name="T62" fmla="+- 0 3393 253"/>
                  <a:gd name="T63" fmla="*/ 3393 h 3571"/>
                  <a:gd name="T64" fmla="+- 0 2704 1858"/>
                  <a:gd name="T65" fmla="*/ T64 w 3571"/>
                  <a:gd name="T66" fmla="+- 0 3556 253"/>
                  <a:gd name="T67" fmla="*/ 3556 h 3571"/>
                  <a:gd name="T68" fmla="+- 0 2949 1858"/>
                  <a:gd name="T69" fmla="*/ T68 w 3571"/>
                  <a:gd name="T70" fmla="+- 0 3683 253"/>
                  <a:gd name="T71" fmla="*/ 3683 h 3571"/>
                  <a:gd name="T72" fmla="+- 0 3215 1858"/>
                  <a:gd name="T73" fmla="*/ T72 w 3571"/>
                  <a:gd name="T74" fmla="+- 0 3772 253"/>
                  <a:gd name="T75" fmla="*/ 3772 h 3571"/>
                  <a:gd name="T76" fmla="+- 0 3497 1858"/>
                  <a:gd name="T77" fmla="*/ T76 w 3571"/>
                  <a:gd name="T78" fmla="+- 0 3818 253"/>
                  <a:gd name="T79" fmla="*/ 3818 h 3571"/>
                  <a:gd name="T80" fmla="+- 0 3790 1858"/>
                  <a:gd name="T81" fmla="*/ T80 w 3571"/>
                  <a:gd name="T82" fmla="+- 0 3818 253"/>
                  <a:gd name="T83" fmla="*/ 3818 h 3571"/>
                  <a:gd name="T84" fmla="+- 0 4073 1858"/>
                  <a:gd name="T85" fmla="*/ T84 w 3571"/>
                  <a:gd name="T86" fmla="+- 0 3772 253"/>
                  <a:gd name="T87" fmla="*/ 3772 h 3571"/>
                  <a:gd name="T88" fmla="+- 0 4339 1858"/>
                  <a:gd name="T89" fmla="*/ T88 w 3571"/>
                  <a:gd name="T90" fmla="+- 0 3683 253"/>
                  <a:gd name="T91" fmla="*/ 3683 h 3571"/>
                  <a:gd name="T92" fmla="+- 0 4585 1858"/>
                  <a:gd name="T93" fmla="*/ T92 w 3571"/>
                  <a:gd name="T94" fmla="+- 0 3556 253"/>
                  <a:gd name="T95" fmla="*/ 3556 h 3571"/>
                  <a:gd name="T96" fmla="+- 0 4806 1858"/>
                  <a:gd name="T97" fmla="*/ T96 w 3571"/>
                  <a:gd name="T98" fmla="+- 0 3393 253"/>
                  <a:gd name="T99" fmla="*/ 3393 h 3571"/>
                  <a:gd name="T100" fmla="+- 0 5000 1858"/>
                  <a:gd name="T101" fmla="*/ T100 w 3571"/>
                  <a:gd name="T102" fmla="+- 0 3200 253"/>
                  <a:gd name="T103" fmla="*/ 3200 h 3571"/>
                  <a:gd name="T104" fmla="+- 0 5162 1858"/>
                  <a:gd name="T105" fmla="*/ T104 w 3571"/>
                  <a:gd name="T106" fmla="+- 0 2978 253"/>
                  <a:gd name="T107" fmla="*/ 2978 h 3571"/>
                  <a:gd name="T108" fmla="+- 0 5289 1858"/>
                  <a:gd name="T109" fmla="*/ T108 w 3571"/>
                  <a:gd name="T110" fmla="+- 0 2732 253"/>
                  <a:gd name="T111" fmla="*/ 2732 h 3571"/>
                  <a:gd name="T112" fmla="+- 0 5377 1858"/>
                  <a:gd name="T113" fmla="*/ T112 w 3571"/>
                  <a:gd name="T114" fmla="+- 0 2467 253"/>
                  <a:gd name="T115" fmla="*/ 2467 h 3571"/>
                  <a:gd name="T116" fmla="+- 0 5423 1858"/>
                  <a:gd name="T117" fmla="*/ T116 w 3571"/>
                  <a:gd name="T118" fmla="+- 0 2185 253"/>
                  <a:gd name="T119" fmla="*/ 2185 h 3571"/>
                  <a:gd name="T120" fmla="+- 0 5423 1858"/>
                  <a:gd name="T121" fmla="*/ T120 w 3571"/>
                  <a:gd name="T122" fmla="+- 0 1892 253"/>
                  <a:gd name="T123" fmla="*/ 1892 h 3571"/>
                  <a:gd name="T124" fmla="+- 0 5377 1858"/>
                  <a:gd name="T125" fmla="*/ T124 w 3571"/>
                  <a:gd name="T126" fmla="+- 0 1610 253"/>
                  <a:gd name="T127" fmla="*/ 1610 h 3571"/>
                  <a:gd name="T128" fmla="+- 0 5289 1858"/>
                  <a:gd name="T129" fmla="*/ T128 w 3571"/>
                  <a:gd name="T130" fmla="+- 0 1344 253"/>
                  <a:gd name="T131" fmla="*/ 1344 h 3571"/>
                  <a:gd name="T132" fmla="+- 0 5162 1858"/>
                  <a:gd name="T133" fmla="*/ T132 w 3571"/>
                  <a:gd name="T134" fmla="+- 0 1099 253"/>
                  <a:gd name="T135" fmla="*/ 1099 h 3571"/>
                  <a:gd name="T136" fmla="+- 0 5000 1858"/>
                  <a:gd name="T137" fmla="*/ T136 w 3571"/>
                  <a:gd name="T138" fmla="+- 0 877 253"/>
                  <a:gd name="T139" fmla="*/ 877 h 3571"/>
                  <a:gd name="T140" fmla="+- 0 4806 1858"/>
                  <a:gd name="T141" fmla="*/ T140 w 3571"/>
                  <a:gd name="T142" fmla="+- 0 683 253"/>
                  <a:gd name="T143" fmla="*/ 683 h 3571"/>
                  <a:gd name="T144" fmla="+- 0 4585 1858"/>
                  <a:gd name="T145" fmla="*/ T144 w 3571"/>
                  <a:gd name="T146" fmla="+- 0 521 253"/>
                  <a:gd name="T147" fmla="*/ 521 h 3571"/>
                  <a:gd name="T148" fmla="+- 0 4339 1858"/>
                  <a:gd name="T149" fmla="*/ T148 w 3571"/>
                  <a:gd name="T150" fmla="+- 0 393 253"/>
                  <a:gd name="T151" fmla="*/ 393 h 3571"/>
                  <a:gd name="T152" fmla="+- 0 4073 1858"/>
                  <a:gd name="T153" fmla="*/ T152 w 3571"/>
                  <a:gd name="T154" fmla="+- 0 305 253"/>
                  <a:gd name="T155" fmla="*/ 305 h 3571"/>
                  <a:gd name="T156" fmla="+- 0 3790 1858"/>
                  <a:gd name="T157" fmla="*/ T156 w 3571"/>
                  <a:gd name="T158" fmla="+- 0 259 253"/>
                  <a:gd name="T159" fmla="*/ 259 h 357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3571" h="3571">
                    <a:moveTo>
                      <a:pt x="1785" y="0"/>
                    </a:moveTo>
                    <a:lnTo>
                      <a:pt x="1639" y="6"/>
                    </a:lnTo>
                    <a:lnTo>
                      <a:pt x="1496" y="23"/>
                    </a:lnTo>
                    <a:lnTo>
                      <a:pt x="1357" y="52"/>
                    </a:lnTo>
                    <a:lnTo>
                      <a:pt x="1222" y="91"/>
                    </a:lnTo>
                    <a:lnTo>
                      <a:pt x="1091" y="140"/>
                    </a:lnTo>
                    <a:lnTo>
                      <a:pt x="966" y="199"/>
                    </a:lnTo>
                    <a:lnTo>
                      <a:pt x="846" y="268"/>
                    </a:lnTo>
                    <a:lnTo>
                      <a:pt x="732" y="345"/>
                    </a:lnTo>
                    <a:lnTo>
                      <a:pt x="624" y="430"/>
                    </a:lnTo>
                    <a:lnTo>
                      <a:pt x="523" y="524"/>
                    </a:lnTo>
                    <a:lnTo>
                      <a:pt x="430" y="624"/>
                    </a:lnTo>
                    <a:lnTo>
                      <a:pt x="345" y="732"/>
                    </a:lnTo>
                    <a:lnTo>
                      <a:pt x="268" y="846"/>
                    </a:lnTo>
                    <a:lnTo>
                      <a:pt x="199" y="966"/>
                    </a:lnTo>
                    <a:lnTo>
                      <a:pt x="140" y="1091"/>
                    </a:lnTo>
                    <a:lnTo>
                      <a:pt x="91" y="1222"/>
                    </a:lnTo>
                    <a:lnTo>
                      <a:pt x="52" y="1357"/>
                    </a:lnTo>
                    <a:lnTo>
                      <a:pt x="23" y="1496"/>
                    </a:lnTo>
                    <a:lnTo>
                      <a:pt x="6" y="1639"/>
                    </a:lnTo>
                    <a:lnTo>
                      <a:pt x="0" y="1785"/>
                    </a:lnTo>
                    <a:lnTo>
                      <a:pt x="6" y="1932"/>
                    </a:lnTo>
                    <a:lnTo>
                      <a:pt x="23" y="2074"/>
                    </a:lnTo>
                    <a:lnTo>
                      <a:pt x="52" y="2214"/>
                    </a:lnTo>
                    <a:lnTo>
                      <a:pt x="91" y="2349"/>
                    </a:lnTo>
                    <a:lnTo>
                      <a:pt x="140" y="2479"/>
                    </a:lnTo>
                    <a:lnTo>
                      <a:pt x="199" y="2605"/>
                    </a:lnTo>
                    <a:lnTo>
                      <a:pt x="268" y="2725"/>
                    </a:lnTo>
                    <a:lnTo>
                      <a:pt x="345" y="2839"/>
                    </a:lnTo>
                    <a:lnTo>
                      <a:pt x="430" y="2947"/>
                    </a:lnTo>
                    <a:lnTo>
                      <a:pt x="523" y="3047"/>
                    </a:lnTo>
                    <a:lnTo>
                      <a:pt x="624" y="3140"/>
                    </a:lnTo>
                    <a:lnTo>
                      <a:pt x="732" y="3226"/>
                    </a:lnTo>
                    <a:lnTo>
                      <a:pt x="846" y="3303"/>
                    </a:lnTo>
                    <a:lnTo>
                      <a:pt x="966" y="3371"/>
                    </a:lnTo>
                    <a:lnTo>
                      <a:pt x="1091" y="3430"/>
                    </a:lnTo>
                    <a:lnTo>
                      <a:pt x="1222" y="3480"/>
                    </a:lnTo>
                    <a:lnTo>
                      <a:pt x="1357" y="3519"/>
                    </a:lnTo>
                    <a:lnTo>
                      <a:pt x="1496" y="3548"/>
                    </a:lnTo>
                    <a:lnTo>
                      <a:pt x="1639" y="3565"/>
                    </a:lnTo>
                    <a:lnTo>
                      <a:pt x="1785" y="3571"/>
                    </a:lnTo>
                    <a:lnTo>
                      <a:pt x="1932" y="3565"/>
                    </a:lnTo>
                    <a:lnTo>
                      <a:pt x="2075" y="3548"/>
                    </a:lnTo>
                    <a:lnTo>
                      <a:pt x="2215" y="3519"/>
                    </a:lnTo>
                    <a:lnTo>
                      <a:pt x="2351" y="3480"/>
                    </a:lnTo>
                    <a:lnTo>
                      <a:pt x="2481" y="3430"/>
                    </a:lnTo>
                    <a:lnTo>
                      <a:pt x="2607" y="3371"/>
                    </a:lnTo>
                    <a:lnTo>
                      <a:pt x="2727" y="3303"/>
                    </a:lnTo>
                    <a:lnTo>
                      <a:pt x="2841" y="3226"/>
                    </a:lnTo>
                    <a:lnTo>
                      <a:pt x="2948" y="3140"/>
                    </a:lnTo>
                    <a:lnTo>
                      <a:pt x="3049" y="3047"/>
                    </a:lnTo>
                    <a:lnTo>
                      <a:pt x="3142" y="2947"/>
                    </a:lnTo>
                    <a:lnTo>
                      <a:pt x="3227" y="2839"/>
                    </a:lnTo>
                    <a:lnTo>
                      <a:pt x="3304" y="2725"/>
                    </a:lnTo>
                    <a:lnTo>
                      <a:pt x="3372" y="2605"/>
                    </a:lnTo>
                    <a:lnTo>
                      <a:pt x="3431" y="2479"/>
                    </a:lnTo>
                    <a:lnTo>
                      <a:pt x="3480" y="2349"/>
                    </a:lnTo>
                    <a:lnTo>
                      <a:pt x="3519" y="2214"/>
                    </a:lnTo>
                    <a:lnTo>
                      <a:pt x="3548" y="2074"/>
                    </a:lnTo>
                    <a:lnTo>
                      <a:pt x="3565" y="1932"/>
                    </a:lnTo>
                    <a:lnTo>
                      <a:pt x="3571" y="1785"/>
                    </a:lnTo>
                    <a:lnTo>
                      <a:pt x="3565" y="1639"/>
                    </a:lnTo>
                    <a:lnTo>
                      <a:pt x="3548" y="1496"/>
                    </a:lnTo>
                    <a:lnTo>
                      <a:pt x="3519" y="1357"/>
                    </a:lnTo>
                    <a:lnTo>
                      <a:pt x="3480" y="1222"/>
                    </a:lnTo>
                    <a:lnTo>
                      <a:pt x="3431" y="1091"/>
                    </a:lnTo>
                    <a:lnTo>
                      <a:pt x="3372" y="966"/>
                    </a:lnTo>
                    <a:lnTo>
                      <a:pt x="3304" y="846"/>
                    </a:lnTo>
                    <a:lnTo>
                      <a:pt x="3227" y="732"/>
                    </a:lnTo>
                    <a:lnTo>
                      <a:pt x="3142" y="624"/>
                    </a:lnTo>
                    <a:lnTo>
                      <a:pt x="3049" y="524"/>
                    </a:lnTo>
                    <a:lnTo>
                      <a:pt x="2948" y="430"/>
                    </a:lnTo>
                    <a:lnTo>
                      <a:pt x="2841" y="345"/>
                    </a:lnTo>
                    <a:lnTo>
                      <a:pt x="2727" y="268"/>
                    </a:lnTo>
                    <a:lnTo>
                      <a:pt x="2607" y="199"/>
                    </a:lnTo>
                    <a:lnTo>
                      <a:pt x="2481" y="140"/>
                    </a:lnTo>
                    <a:lnTo>
                      <a:pt x="2351" y="91"/>
                    </a:lnTo>
                    <a:lnTo>
                      <a:pt x="2215" y="52"/>
                    </a:lnTo>
                    <a:lnTo>
                      <a:pt x="2075" y="23"/>
                    </a:lnTo>
                    <a:lnTo>
                      <a:pt x="1932" y="6"/>
                    </a:lnTo>
                    <a:lnTo>
                      <a:pt x="1785" y="0"/>
                    </a:lnTo>
                  </a:path>
                </a:pathLst>
              </a:custGeom>
              <a:noFill/>
              <a:ln w="304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4" name="Group 413"/>
            <p:cNvGrpSpPr>
              <a:grpSpLocks/>
            </p:cNvGrpSpPr>
            <p:nvPr/>
          </p:nvGrpSpPr>
          <p:grpSpPr bwMode="auto">
            <a:xfrm>
              <a:off x="293" y="293"/>
              <a:ext cx="3005" cy="3005"/>
              <a:chOff x="293" y="293"/>
              <a:chExt cx="3005" cy="3005"/>
            </a:xfrm>
          </p:grpSpPr>
          <p:sp>
            <p:nvSpPr>
              <p:cNvPr id="418" name="Freeform 417"/>
              <p:cNvSpPr>
                <a:spLocks/>
              </p:cNvSpPr>
              <p:nvPr/>
            </p:nvSpPr>
            <p:spPr bwMode="auto">
              <a:xfrm>
                <a:off x="293" y="293"/>
                <a:ext cx="3005" cy="3005"/>
              </a:xfrm>
              <a:custGeom>
                <a:avLst/>
                <a:gdLst>
                  <a:gd name="T0" fmla="+- 0 3521 2141"/>
                  <a:gd name="T1" fmla="*/ T0 w 3005"/>
                  <a:gd name="T2" fmla="+- 0 541 536"/>
                  <a:gd name="T3" fmla="*/ 541 h 3005"/>
                  <a:gd name="T4" fmla="+- 0 3284 2141"/>
                  <a:gd name="T5" fmla="*/ T4 w 3005"/>
                  <a:gd name="T6" fmla="+- 0 580 536"/>
                  <a:gd name="T7" fmla="*/ 580 h 3005"/>
                  <a:gd name="T8" fmla="+- 0 3060 2141"/>
                  <a:gd name="T9" fmla="*/ T8 w 3005"/>
                  <a:gd name="T10" fmla="+- 0 654 536"/>
                  <a:gd name="T11" fmla="*/ 654 h 3005"/>
                  <a:gd name="T12" fmla="+- 0 2854 2141"/>
                  <a:gd name="T13" fmla="*/ T12 w 3005"/>
                  <a:gd name="T14" fmla="+- 0 761 536"/>
                  <a:gd name="T15" fmla="*/ 761 h 3005"/>
                  <a:gd name="T16" fmla="+- 0 2667 2141"/>
                  <a:gd name="T17" fmla="*/ T16 w 3005"/>
                  <a:gd name="T18" fmla="+- 0 897 536"/>
                  <a:gd name="T19" fmla="*/ 897 h 3005"/>
                  <a:gd name="T20" fmla="+- 0 2504 2141"/>
                  <a:gd name="T21" fmla="*/ T20 w 3005"/>
                  <a:gd name="T22" fmla="+- 0 1060 536"/>
                  <a:gd name="T23" fmla="*/ 1060 h 3005"/>
                  <a:gd name="T24" fmla="+- 0 2367 2141"/>
                  <a:gd name="T25" fmla="*/ T24 w 3005"/>
                  <a:gd name="T26" fmla="+- 0 1247 536"/>
                  <a:gd name="T27" fmla="*/ 1247 h 3005"/>
                  <a:gd name="T28" fmla="+- 0 2259 2141"/>
                  <a:gd name="T29" fmla="*/ T28 w 3005"/>
                  <a:gd name="T30" fmla="+- 0 1453 536"/>
                  <a:gd name="T31" fmla="*/ 1453 h 3005"/>
                  <a:gd name="T32" fmla="+- 0 2185 2141"/>
                  <a:gd name="T33" fmla="*/ T32 w 3005"/>
                  <a:gd name="T34" fmla="+- 0 1677 536"/>
                  <a:gd name="T35" fmla="*/ 1677 h 3005"/>
                  <a:gd name="T36" fmla="+- 0 2146 2141"/>
                  <a:gd name="T37" fmla="*/ T36 w 3005"/>
                  <a:gd name="T38" fmla="+- 0 1915 536"/>
                  <a:gd name="T39" fmla="*/ 1915 h 3005"/>
                  <a:gd name="T40" fmla="+- 0 2146 2141"/>
                  <a:gd name="T41" fmla="*/ T40 w 3005"/>
                  <a:gd name="T42" fmla="+- 0 2162 536"/>
                  <a:gd name="T43" fmla="*/ 2162 h 3005"/>
                  <a:gd name="T44" fmla="+- 0 2185 2141"/>
                  <a:gd name="T45" fmla="*/ T44 w 3005"/>
                  <a:gd name="T46" fmla="+- 0 2400 536"/>
                  <a:gd name="T47" fmla="*/ 2400 h 3005"/>
                  <a:gd name="T48" fmla="+- 0 2259 2141"/>
                  <a:gd name="T49" fmla="*/ T48 w 3005"/>
                  <a:gd name="T50" fmla="+- 0 2623 536"/>
                  <a:gd name="T51" fmla="*/ 2623 h 3005"/>
                  <a:gd name="T52" fmla="+- 0 2367 2141"/>
                  <a:gd name="T53" fmla="*/ T52 w 3005"/>
                  <a:gd name="T54" fmla="+- 0 2830 536"/>
                  <a:gd name="T55" fmla="*/ 2830 h 3005"/>
                  <a:gd name="T56" fmla="+- 0 2504 2141"/>
                  <a:gd name="T57" fmla="*/ T56 w 3005"/>
                  <a:gd name="T58" fmla="+- 0 3016 536"/>
                  <a:gd name="T59" fmla="*/ 3016 h 3005"/>
                  <a:gd name="T60" fmla="+- 0 2667 2141"/>
                  <a:gd name="T61" fmla="*/ T60 w 3005"/>
                  <a:gd name="T62" fmla="+- 0 3179 536"/>
                  <a:gd name="T63" fmla="*/ 3179 h 3005"/>
                  <a:gd name="T64" fmla="+- 0 2854 2141"/>
                  <a:gd name="T65" fmla="*/ T64 w 3005"/>
                  <a:gd name="T66" fmla="+- 0 3316 536"/>
                  <a:gd name="T67" fmla="*/ 3316 h 3005"/>
                  <a:gd name="T68" fmla="+- 0 3060 2141"/>
                  <a:gd name="T69" fmla="*/ T68 w 3005"/>
                  <a:gd name="T70" fmla="+- 0 3423 536"/>
                  <a:gd name="T71" fmla="*/ 3423 h 3005"/>
                  <a:gd name="T72" fmla="+- 0 3284 2141"/>
                  <a:gd name="T73" fmla="*/ T72 w 3005"/>
                  <a:gd name="T74" fmla="+- 0 3497 536"/>
                  <a:gd name="T75" fmla="*/ 3497 h 3005"/>
                  <a:gd name="T76" fmla="+- 0 3521 2141"/>
                  <a:gd name="T77" fmla="*/ T76 w 3005"/>
                  <a:gd name="T78" fmla="+- 0 3536 536"/>
                  <a:gd name="T79" fmla="*/ 3536 h 3005"/>
                  <a:gd name="T80" fmla="+- 0 3767 2141"/>
                  <a:gd name="T81" fmla="*/ T80 w 3005"/>
                  <a:gd name="T82" fmla="+- 0 3536 536"/>
                  <a:gd name="T83" fmla="*/ 3536 h 3005"/>
                  <a:gd name="T84" fmla="+- 0 4004 2141"/>
                  <a:gd name="T85" fmla="*/ T84 w 3005"/>
                  <a:gd name="T86" fmla="+- 0 3497 536"/>
                  <a:gd name="T87" fmla="*/ 3497 h 3005"/>
                  <a:gd name="T88" fmla="+- 0 4228 2141"/>
                  <a:gd name="T89" fmla="*/ T88 w 3005"/>
                  <a:gd name="T90" fmla="+- 0 3423 536"/>
                  <a:gd name="T91" fmla="*/ 3423 h 3005"/>
                  <a:gd name="T92" fmla="+- 0 4435 2141"/>
                  <a:gd name="T93" fmla="*/ T92 w 3005"/>
                  <a:gd name="T94" fmla="+- 0 3316 536"/>
                  <a:gd name="T95" fmla="*/ 3316 h 3005"/>
                  <a:gd name="T96" fmla="+- 0 4621 2141"/>
                  <a:gd name="T97" fmla="*/ T96 w 3005"/>
                  <a:gd name="T98" fmla="+- 0 3179 536"/>
                  <a:gd name="T99" fmla="*/ 3179 h 3005"/>
                  <a:gd name="T100" fmla="+- 0 4784 2141"/>
                  <a:gd name="T101" fmla="*/ T100 w 3005"/>
                  <a:gd name="T102" fmla="+- 0 3016 536"/>
                  <a:gd name="T103" fmla="*/ 3016 h 3005"/>
                  <a:gd name="T104" fmla="+- 0 4921 2141"/>
                  <a:gd name="T105" fmla="*/ T104 w 3005"/>
                  <a:gd name="T106" fmla="+- 0 2830 536"/>
                  <a:gd name="T107" fmla="*/ 2830 h 3005"/>
                  <a:gd name="T108" fmla="+- 0 5028 2141"/>
                  <a:gd name="T109" fmla="*/ T108 w 3005"/>
                  <a:gd name="T110" fmla="+- 0 2623 536"/>
                  <a:gd name="T111" fmla="*/ 2623 h 3005"/>
                  <a:gd name="T112" fmla="+- 0 5102 2141"/>
                  <a:gd name="T113" fmla="*/ T112 w 3005"/>
                  <a:gd name="T114" fmla="+- 0 2400 536"/>
                  <a:gd name="T115" fmla="*/ 2400 h 3005"/>
                  <a:gd name="T116" fmla="+- 0 5141 2141"/>
                  <a:gd name="T117" fmla="*/ T116 w 3005"/>
                  <a:gd name="T118" fmla="+- 0 2162 536"/>
                  <a:gd name="T119" fmla="*/ 2162 h 3005"/>
                  <a:gd name="T120" fmla="+- 0 5141 2141"/>
                  <a:gd name="T121" fmla="*/ T120 w 3005"/>
                  <a:gd name="T122" fmla="+- 0 1915 536"/>
                  <a:gd name="T123" fmla="*/ 1915 h 3005"/>
                  <a:gd name="T124" fmla="+- 0 5102 2141"/>
                  <a:gd name="T125" fmla="*/ T124 w 3005"/>
                  <a:gd name="T126" fmla="+- 0 1677 536"/>
                  <a:gd name="T127" fmla="*/ 1677 h 3005"/>
                  <a:gd name="T128" fmla="+- 0 5028 2141"/>
                  <a:gd name="T129" fmla="*/ T128 w 3005"/>
                  <a:gd name="T130" fmla="+- 0 1453 536"/>
                  <a:gd name="T131" fmla="*/ 1453 h 3005"/>
                  <a:gd name="T132" fmla="+- 0 4921 2141"/>
                  <a:gd name="T133" fmla="*/ T132 w 3005"/>
                  <a:gd name="T134" fmla="+- 0 1247 536"/>
                  <a:gd name="T135" fmla="*/ 1247 h 3005"/>
                  <a:gd name="T136" fmla="+- 0 4784 2141"/>
                  <a:gd name="T137" fmla="*/ T136 w 3005"/>
                  <a:gd name="T138" fmla="+- 0 1060 536"/>
                  <a:gd name="T139" fmla="*/ 1060 h 3005"/>
                  <a:gd name="T140" fmla="+- 0 4621 2141"/>
                  <a:gd name="T141" fmla="*/ T140 w 3005"/>
                  <a:gd name="T142" fmla="+- 0 897 536"/>
                  <a:gd name="T143" fmla="*/ 897 h 3005"/>
                  <a:gd name="T144" fmla="+- 0 4435 2141"/>
                  <a:gd name="T145" fmla="*/ T144 w 3005"/>
                  <a:gd name="T146" fmla="+- 0 761 536"/>
                  <a:gd name="T147" fmla="*/ 761 h 3005"/>
                  <a:gd name="T148" fmla="+- 0 4228 2141"/>
                  <a:gd name="T149" fmla="*/ T148 w 3005"/>
                  <a:gd name="T150" fmla="+- 0 654 536"/>
                  <a:gd name="T151" fmla="*/ 654 h 3005"/>
                  <a:gd name="T152" fmla="+- 0 4004 2141"/>
                  <a:gd name="T153" fmla="*/ T152 w 3005"/>
                  <a:gd name="T154" fmla="+- 0 580 536"/>
                  <a:gd name="T155" fmla="*/ 580 h 3005"/>
                  <a:gd name="T156" fmla="+- 0 3767 2141"/>
                  <a:gd name="T157" fmla="*/ T156 w 3005"/>
                  <a:gd name="T158" fmla="+- 0 541 536"/>
                  <a:gd name="T159" fmla="*/ 541 h 30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3005" h="3005">
                    <a:moveTo>
                      <a:pt x="1502" y="0"/>
                    </a:moveTo>
                    <a:lnTo>
                      <a:pt x="1380" y="5"/>
                    </a:lnTo>
                    <a:lnTo>
                      <a:pt x="1260" y="20"/>
                    </a:lnTo>
                    <a:lnTo>
                      <a:pt x="1143" y="44"/>
                    </a:lnTo>
                    <a:lnTo>
                      <a:pt x="1029" y="76"/>
                    </a:lnTo>
                    <a:lnTo>
                      <a:pt x="919" y="118"/>
                    </a:lnTo>
                    <a:lnTo>
                      <a:pt x="814" y="168"/>
                    </a:lnTo>
                    <a:lnTo>
                      <a:pt x="713" y="225"/>
                    </a:lnTo>
                    <a:lnTo>
                      <a:pt x="617" y="290"/>
                    </a:lnTo>
                    <a:lnTo>
                      <a:pt x="526" y="361"/>
                    </a:lnTo>
                    <a:lnTo>
                      <a:pt x="441" y="440"/>
                    </a:lnTo>
                    <a:lnTo>
                      <a:pt x="363" y="524"/>
                    </a:lnTo>
                    <a:lnTo>
                      <a:pt x="291" y="615"/>
                    </a:lnTo>
                    <a:lnTo>
                      <a:pt x="226" y="711"/>
                    </a:lnTo>
                    <a:lnTo>
                      <a:pt x="168" y="812"/>
                    </a:lnTo>
                    <a:lnTo>
                      <a:pt x="118" y="917"/>
                    </a:lnTo>
                    <a:lnTo>
                      <a:pt x="77" y="1027"/>
                    </a:lnTo>
                    <a:lnTo>
                      <a:pt x="44" y="1141"/>
                    </a:lnTo>
                    <a:lnTo>
                      <a:pt x="20" y="1259"/>
                    </a:lnTo>
                    <a:lnTo>
                      <a:pt x="5" y="1379"/>
                    </a:lnTo>
                    <a:lnTo>
                      <a:pt x="0" y="1502"/>
                    </a:lnTo>
                    <a:lnTo>
                      <a:pt x="5" y="1626"/>
                    </a:lnTo>
                    <a:lnTo>
                      <a:pt x="20" y="1746"/>
                    </a:lnTo>
                    <a:lnTo>
                      <a:pt x="44" y="1864"/>
                    </a:lnTo>
                    <a:lnTo>
                      <a:pt x="77" y="1977"/>
                    </a:lnTo>
                    <a:lnTo>
                      <a:pt x="118" y="2087"/>
                    </a:lnTo>
                    <a:lnTo>
                      <a:pt x="168" y="2193"/>
                    </a:lnTo>
                    <a:lnTo>
                      <a:pt x="226" y="2294"/>
                    </a:lnTo>
                    <a:lnTo>
                      <a:pt x="291" y="2390"/>
                    </a:lnTo>
                    <a:lnTo>
                      <a:pt x="363" y="2480"/>
                    </a:lnTo>
                    <a:lnTo>
                      <a:pt x="441" y="2565"/>
                    </a:lnTo>
                    <a:lnTo>
                      <a:pt x="526" y="2643"/>
                    </a:lnTo>
                    <a:lnTo>
                      <a:pt x="617" y="2715"/>
                    </a:lnTo>
                    <a:lnTo>
                      <a:pt x="713" y="2780"/>
                    </a:lnTo>
                    <a:lnTo>
                      <a:pt x="814" y="2837"/>
                    </a:lnTo>
                    <a:lnTo>
                      <a:pt x="919" y="2887"/>
                    </a:lnTo>
                    <a:lnTo>
                      <a:pt x="1029" y="2928"/>
                    </a:lnTo>
                    <a:lnTo>
                      <a:pt x="1143" y="2961"/>
                    </a:lnTo>
                    <a:lnTo>
                      <a:pt x="1260" y="2985"/>
                    </a:lnTo>
                    <a:lnTo>
                      <a:pt x="1380" y="3000"/>
                    </a:lnTo>
                    <a:lnTo>
                      <a:pt x="1502" y="3005"/>
                    </a:lnTo>
                    <a:lnTo>
                      <a:pt x="1626" y="3000"/>
                    </a:lnTo>
                    <a:lnTo>
                      <a:pt x="1746" y="2985"/>
                    </a:lnTo>
                    <a:lnTo>
                      <a:pt x="1863" y="2961"/>
                    </a:lnTo>
                    <a:lnTo>
                      <a:pt x="1977" y="2928"/>
                    </a:lnTo>
                    <a:lnTo>
                      <a:pt x="2087" y="2887"/>
                    </a:lnTo>
                    <a:lnTo>
                      <a:pt x="2193" y="2837"/>
                    </a:lnTo>
                    <a:lnTo>
                      <a:pt x="2294" y="2780"/>
                    </a:lnTo>
                    <a:lnTo>
                      <a:pt x="2390" y="2715"/>
                    </a:lnTo>
                    <a:lnTo>
                      <a:pt x="2480" y="2643"/>
                    </a:lnTo>
                    <a:lnTo>
                      <a:pt x="2565" y="2565"/>
                    </a:lnTo>
                    <a:lnTo>
                      <a:pt x="2643" y="2480"/>
                    </a:lnTo>
                    <a:lnTo>
                      <a:pt x="2715" y="2390"/>
                    </a:lnTo>
                    <a:lnTo>
                      <a:pt x="2780" y="2294"/>
                    </a:lnTo>
                    <a:lnTo>
                      <a:pt x="2837" y="2193"/>
                    </a:lnTo>
                    <a:lnTo>
                      <a:pt x="2887" y="2087"/>
                    </a:lnTo>
                    <a:lnTo>
                      <a:pt x="2928" y="1977"/>
                    </a:lnTo>
                    <a:lnTo>
                      <a:pt x="2961" y="1864"/>
                    </a:lnTo>
                    <a:lnTo>
                      <a:pt x="2985" y="1746"/>
                    </a:lnTo>
                    <a:lnTo>
                      <a:pt x="3000" y="1626"/>
                    </a:lnTo>
                    <a:lnTo>
                      <a:pt x="3005" y="1502"/>
                    </a:lnTo>
                    <a:lnTo>
                      <a:pt x="3000" y="1379"/>
                    </a:lnTo>
                    <a:lnTo>
                      <a:pt x="2985" y="1259"/>
                    </a:lnTo>
                    <a:lnTo>
                      <a:pt x="2961" y="1141"/>
                    </a:lnTo>
                    <a:lnTo>
                      <a:pt x="2928" y="1027"/>
                    </a:lnTo>
                    <a:lnTo>
                      <a:pt x="2887" y="917"/>
                    </a:lnTo>
                    <a:lnTo>
                      <a:pt x="2837" y="812"/>
                    </a:lnTo>
                    <a:lnTo>
                      <a:pt x="2780" y="711"/>
                    </a:lnTo>
                    <a:lnTo>
                      <a:pt x="2715" y="615"/>
                    </a:lnTo>
                    <a:lnTo>
                      <a:pt x="2643" y="524"/>
                    </a:lnTo>
                    <a:lnTo>
                      <a:pt x="2565" y="440"/>
                    </a:lnTo>
                    <a:lnTo>
                      <a:pt x="2480" y="361"/>
                    </a:lnTo>
                    <a:lnTo>
                      <a:pt x="2390" y="290"/>
                    </a:lnTo>
                    <a:lnTo>
                      <a:pt x="2294" y="225"/>
                    </a:lnTo>
                    <a:lnTo>
                      <a:pt x="2193" y="168"/>
                    </a:lnTo>
                    <a:lnTo>
                      <a:pt x="2087" y="118"/>
                    </a:lnTo>
                    <a:lnTo>
                      <a:pt x="1977" y="76"/>
                    </a:lnTo>
                    <a:lnTo>
                      <a:pt x="1863" y="44"/>
                    </a:lnTo>
                    <a:lnTo>
                      <a:pt x="1746" y="20"/>
                    </a:lnTo>
                    <a:lnTo>
                      <a:pt x="1626" y="5"/>
                    </a:lnTo>
                    <a:lnTo>
                      <a:pt x="1502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5" name="Group 414"/>
            <p:cNvGrpSpPr>
              <a:grpSpLocks/>
            </p:cNvGrpSpPr>
            <p:nvPr/>
          </p:nvGrpSpPr>
          <p:grpSpPr bwMode="auto">
            <a:xfrm>
              <a:off x="293" y="293"/>
              <a:ext cx="3012" cy="3005"/>
              <a:chOff x="293" y="293"/>
              <a:chExt cx="3012" cy="3005"/>
            </a:xfrm>
          </p:grpSpPr>
          <p:sp>
            <p:nvSpPr>
              <p:cNvPr id="416" name="Freeform 415"/>
              <p:cNvSpPr>
                <a:spLocks/>
              </p:cNvSpPr>
              <p:nvPr/>
            </p:nvSpPr>
            <p:spPr bwMode="auto">
              <a:xfrm>
                <a:off x="293" y="293"/>
                <a:ext cx="3005" cy="3005"/>
              </a:xfrm>
              <a:custGeom>
                <a:avLst/>
                <a:gdLst>
                  <a:gd name="T0" fmla="+- 0 3521 2141"/>
                  <a:gd name="T1" fmla="*/ T0 w 3005"/>
                  <a:gd name="T2" fmla="+- 0 541 536"/>
                  <a:gd name="T3" fmla="*/ 541 h 3005"/>
                  <a:gd name="T4" fmla="+- 0 3284 2141"/>
                  <a:gd name="T5" fmla="*/ T4 w 3005"/>
                  <a:gd name="T6" fmla="+- 0 580 536"/>
                  <a:gd name="T7" fmla="*/ 580 h 3005"/>
                  <a:gd name="T8" fmla="+- 0 3060 2141"/>
                  <a:gd name="T9" fmla="*/ T8 w 3005"/>
                  <a:gd name="T10" fmla="+- 0 654 536"/>
                  <a:gd name="T11" fmla="*/ 654 h 3005"/>
                  <a:gd name="T12" fmla="+- 0 2854 2141"/>
                  <a:gd name="T13" fmla="*/ T12 w 3005"/>
                  <a:gd name="T14" fmla="+- 0 761 536"/>
                  <a:gd name="T15" fmla="*/ 761 h 3005"/>
                  <a:gd name="T16" fmla="+- 0 2667 2141"/>
                  <a:gd name="T17" fmla="*/ T16 w 3005"/>
                  <a:gd name="T18" fmla="+- 0 897 536"/>
                  <a:gd name="T19" fmla="*/ 897 h 3005"/>
                  <a:gd name="T20" fmla="+- 0 2504 2141"/>
                  <a:gd name="T21" fmla="*/ T20 w 3005"/>
                  <a:gd name="T22" fmla="+- 0 1060 536"/>
                  <a:gd name="T23" fmla="*/ 1060 h 3005"/>
                  <a:gd name="T24" fmla="+- 0 2367 2141"/>
                  <a:gd name="T25" fmla="*/ T24 w 3005"/>
                  <a:gd name="T26" fmla="+- 0 1247 536"/>
                  <a:gd name="T27" fmla="*/ 1247 h 3005"/>
                  <a:gd name="T28" fmla="+- 0 2259 2141"/>
                  <a:gd name="T29" fmla="*/ T28 w 3005"/>
                  <a:gd name="T30" fmla="+- 0 1453 536"/>
                  <a:gd name="T31" fmla="*/ 1453 h 3005"/>
                  <a:gd name="T32" fmla="+- 0 2185 2141"/>
                  <a:gd name="T33" fmla="*/ T32 w 3005"/>
                  <a:gd name="T34" fmla="+- 0 1677 536"/>
                  <a:gd name="T35" fmla="*/ 1677 h 3005"/>
                  <a:gd name="T36" fmla="+- 0 2146 2141"/>
                  <a:gd name="T37" fmla="*/ T36 w 3005"/>
                  <a:gd name="T38" fmla="+- 0 1915 536"/>
                  <a:gd name="T39" fmla="*/ 1915 h 3005"/>
                  <a:gd name="T40" fmla="+- 0 2146 2141"/>
                  <a:gd name="T41" fmla="*/ T40 w 3005"/>
                  <a:gd name="T42" fmla="+- 0 2162 536"/>
                  <a:gd name="T43" fmla="*/ 2162 h 3005"/>
                  <a:gd name="T44" fmla="+- 0 2185 2141"/>
                  <a:gd name="T45" fmla="*/ T44 w 3005"/>
                  <a:gd name="T46" fmla="+- 0 2400 536"/>
                  <a:gd name="T47" fmla="*/ 2400 h 3005"/>
                  <a:gd name="T48" fmla="+- 0 2259 2141"/>
                  <a:gd name="T49" fmla="*/ T48 w 3005"/>
                  <a:gd name="T50" fmla="+- 0 2623 536"/>
                  <a:gd name="T51" fmla="*/ 2623 h 3005"/>
                  <a:gd name="T52" fmla="+- 0 2367 2141"/>
                  <a:gd name="T53" fmla="*/ T52 w 3005"/>
                  <a:gd name="T54" fmla="+- 0 2830 536"/>
                  <a:gd name="T55" fmla="*/ 2830 h 3005"/>
                  <a:gd name="T56" fmla="+- 0 2504 2141"/>
                  <a:gd name="T57" fmla="*/ T56 w 3005"/>
                  <a:gd name="T58" fmla="+- 0 3016 536"/>
                  <a:gd name="T59" fmla="*/ 3016 h 3005"/>
                  <a:gd name="T60" fmla="+- 0 2667 2141"/>
                  <a:gd name="T61" fmla="*/ T60 w 3005"/>
                  <a:gd name="T62" fmla="+- 0 3179 536"/>
                  <a:gd name="T63" fmla="*/ 3179 h 3005"/>
                  <a:gd name="T64" fmla="+- 0 2854 2141"/>
                  <a:gd name="T65" fmla="*/ T64 w 3005"/>
                  <a:gd name="T66" fmla="+- 0 3316 536"/>
                  <a:gd name="T67" fmla="*/ 3316 h 3005"/>
                  <a:gd name="T68" fmla="+- 0 3060 2141"/>
                  <a:gd name="T69" fmla="*/ T68 w 3005"/>
                  <a:gd name="T70" fmla="+- 0 3423 536"/>
                  <a:gd name="T71" fmla="*/ 3423 h 3005"/>
                  <a:gd name="T72" fmla="+- 0 3284 2141"/>
                  <a:gd name="T73" fmla="*/ T72 w 3005"/>
                  <a:gd name="T74" fmla="+- 0 3497 536"/>
                  <a:gd name="T75" fmla="*/ 3497 h 3005"/>
                  <a:gd name="T76" fmla="+- 0 3521 2141"/>
                  <a:gd name="T77" fmla="*/ T76 w 3005"/>
                  <a:gd name="T78" fmla="+- 0 3536 536"/>
                  <a:gd name="T79" fmla="*/ 3536 h 3005"/>
                  <a:gd name="T80" fmla="+- 0 3767 2141"/>
                  <a:gd name="T81" fmla="*/ T80 w 3005"/>
                  <a:gd name="T82" fmla="+- 0 3536 536"/>
                  <a:gd name="T83" fmla="*/ 3536 h 3005"/>
                  <a:gd name="T84" fmla="+- 0 4004 2141"/>
                  <a:gd name="T85" fmla="*/ T84 w 3005"/>
                  <a:gd name="T86" fmla="+- 0 3497 536"/>
                  <a:gd name="T87" fmla="*/ 3497 h 3005"/>
                  <a:gd name="T88" fmla="+- 0 4228 2141"/>
                  <a:gd name="T89" fmla="*/ T88 w 3005"/>
                  <a:gd name="T90" fmla="+- 0 3423 536"/>
                  <a:gd name="T91" fmla="*/ 3423 h 3005"/>
                  <a:gd name="T92" fmla="+- 0 4435 2141"/>
                  <a:gd name="T93" fmla="*/ T92 w 3005"/>
                  <a:gd name="T94" fmla="+- 0 3316 536"/>
                  <a:gd name="T95" fmla="*/ 3316 h 3005"/>
                  <a:gd name="T96" fmla="+- 0 4621 2141"/>
                  <a:gd name="T97" fmla="*/ T96 w 3005"/>
                  <a:gd name="T98" fmla="+- 0 3179 536"/>
                  <a:gd name="T99" fmla="*/ 3179 h 3005"/>
                  <a:gd name="T100" fmla="+- 0 4784 2141"/>
                  <a:gd name="T101" fmla="*/ T100 w 3005"/>
                  <a:gd name="T102" fmla="+- 0 3016 536"/>
                  <a:gd name="T103" fmla="*/ 3016 h 3005"/>
                  <a:gd name="T104" fmla="+- 0 4921 2141"/>
                  <a:gd name="T105" fmla="*/ T104 w 3005"/>
                  <a:gd name="T106" fmla="+- 0 2830 536"/>
                  <a:gd name="T107" fmla="*/ 2830 h 3005"/>
                  <a:gd name="T108" fmla="+- 0 5028 2141"/>
                  <a:gd name="T109" fmla="*/ T108 w 3005"/>
                  <a:gd name="T110" fmla="+- 0 2623 536"/>
                  <a:gd name="T111" fmla="*/ 2623 h 3005"/>
                  <a:gd name="T112" fmla="+- 0 5102 2141"/>
                  <a:gd name="T113" fmla="*/ T112 w 3005"/>
                  <a:gd name="T114" fmla="+- 0 2400 536"/>
                  <a:gd name="T115" fmla="*/ 2400 h 3005"/>
                  <a:gd name="T116" fmla="+- 0 5141 2141"/>
                  <a:gd name="T117" fmla="*/ T116 w 3005"/>
                  <a:gd name="T118" fmla="+- 0 2162 536"/>
                  <a:gd name="T119" fmla="*/ 2162 h 3005"/>
                  <a:gd name="T120" fmla="+- 0 5141 2141"/>
                  <a:gd name="T121" fmla="*/ T120 w 3005"/>
                  <a:gd name="T122" fmla="+- 0 1915 536"/>
                  <a:gd name="T123" fmla="*/ 1915 h 3005"/>
                  <a:gd name="T124" fmla="+- 0 5102 2141"/>
                  <a:gd name="T125" fmla="*/ T124 w 3005"/>
                  <a:gd name="T126" fmla="+- 0 1677 536"/>
                  <a:gd name="T127" fmla="*/ 1677 h 3005"/>
                  <a:gd name="T128" fmla="+- 0 5028 2141"/>
                  <a:gd name="T129" fmla="*/ T128 w 3005"/>
                  <a:gd name="T130" fmla="+- 0 1453 536"/>
                  <a:gd name="T131" fmla="*/ 1453 h 3005"/>
                  <a:gd name="T132" fmla="+- 0 4921 2141"/>
                  <a:gd name="T133" fmla="*/ T132 w 3005"/>
                  <a:gd name="T134" fmla="+- 0 1247 536"/>
                  <a:gd name="T135" fmla="*/ 1247 h 3005"/>
                  <a:gd name="T136" fmla="+- 0 4784 2141"/>
                  <a:gd name="T137" fmla="*/ T136 w 3005"/>
                  <a:gd name="T138" fmla="+- 0 1060 536"/>
                  <a:gd name="T139" fmla="*/ 1060 h 3005"/>
                  <a:gd name="T140" fmla="+- 0 4621 2141"/>
                  <a:gd name="T141" fmla="*/ T140 w 3005"/>
                  <a:gd name="T142" fmla="+- 0 897 536"/>
                  <a:gd name="T143" fmla="*/ 897 h 3005"/>
                  <a:gd name="T144" fmla="+- 0 4435 2141"/>
                  <a:gd name="T145" fmla="*/ T144 w 3005"/>
                  <a:gd name="T146" fmla="+- 0 761 536"/>
                  <a:gd name="T147" fmla="*/ 761 h 3005"/>
                  <a:gd name="T148" fmla="+- 0 4228 2141"/>
                  <a:gd name="T149" fmla="*/ T148 w 3005"/>
                  <a:gd name="T150" fmla="+- 0 654 536"/>
                  <a:gd name="T151" fmla="*/ 654 h 3005"/>
                  <a:gd name="T152" fmla="+- 0 4004 2141"/>
                  <a:gd name="T153" fmla="*/ T152 w 3005"/>
                  <a:gd name="T154" fmla="+- 0 580 536"/>
                  <a:gd name="T155" fmla="*/ 580 h 3005"/>
                  <a:gd name="T156" fmla="+- 0 3767 2141"/>
                  <a:gd name="T157" fmla="*/ T156 w 3005"/>
                  <a:gd name="T158" fmla="+- 0 541 536"/>
                  <a:gd name="T159" fmla="*/ 541 h 3005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</a:cxnLst>
                <a:rect l="0" t="0" r="r" b="b"/>
                <a:pathLst>
                  <a:path w="3005" h="3005">
                    <a:moveTo>
                      <a:pt x="1502" y="0"/>
                    </a:moveTo>
                    <a:lnTo>
                      <a:pt x="1380" y="5"/>
                    </a:lnTo>
                    <a:lnTo>
                      <a:pt x="1260" y="20"/>
                    </a:lnTo>
                    <a:lnTo>
                      <a:pt x="1143" y="44"/>
                    </a:lnTo>
                    <a:lnTo>
                      <a:pt x="1029" y="76"/>
                    </a:lnTo>
                    <a:lnTo>
                      <a:pt x="919" y="118"/>
                    </a:lnTo>
                    <a:lnTo>
                      <a:pt x="814" y="168"/>
                    </a:lnTo>
                    <a:lnTo>
                      <a:pt x="713" y="225"/>
                    </a:lnTo>
                    <a:lnTo>
                      <a:pt x="617" y="290"/>
                    </a:lnTo>
                    <a:lnTo>
                      <a:pt x="526" y="361"/>
                    </a:lnTo>
                    <a:lnTo>
                      <a:pt x="441" y="440"/>
                    </a:lnTo>
                    <a:lnTo>
                      <a:pt x="363" y="524"/>
                    </a:lnTo>
                    <a:lnTo>
                      <a:pt x="291" y="615"/>
                    </a:lnTo>
                    <a:lnTo>
                      <a:pt x="226" y="711"/>
                    </a:lnTo>
                    <a:lnTo>
                      <a:pt x="168" y="812"/>
                    </a:lnTo>
                    <a:lnTo>
                      <a:pt x="118" y="917"/>
                    </a:lnTo>
                    <a:lnTo>
                      <a:pt x="77" y="1027"/>
                    </a:lnTo>
                    <a:lnTo>
                      <a:pt x="44" y="1141"/>
                    </a:lnTo>
                    <a:lnTo>
                      <a:pt x="20" y="1259"/>
                    </a:lnTo>
                    <a:lnTo>
                      <a:pt x="5" y="1379"/>
                    </a:lnTo>
                    <a:lnTo>
                      <a:pt x="0" y="1502"/>
                    </a:lnTo>
                    <a:lnTo>
                      <a:pt x="5" y="1626"/>
                    </a:lnTo>
                    <a:lnTo>
                      <a:pt x="20" y="1746"/>
                    </a:lnTo>
                    <a:lnTo>
                      <a:pt x="44" y="1864"/>
                    </a:lnTo>
                    <a:lnTo>
                      <a:pt x="77" y="1977"/>
                    </a:lnTo>
                    <a:lnTo>
                      <a:pt x="118" y="2087"/>
                    </a:lnTo>
                    <a:lnTo>
                      <a:pt x="168" y="2193"/>
                    </a:lnTo>
                    <a:lnTo>
                      <a:pt x="226" y="2294"/>
                    </a:lnTo>
                    <a:lnTo>
                      <a:pt x="291" y="2390"/>
                    </a:lnTo>
                    <a:lnTo>
                      <a:pt x="363" y="2480"/>
                    </a:lnTo>
                    <a:lnTo>
                      <a:pt x="441" y="2565"/>
                    </a:lnTo>
                    <a:lnTo>
                      <a:pt x="526" y="2643"/>
                    </a:lnTo>
                    <a:lnTo>
                      <a:pt x="617" y="2715"/>
                    </a:lnTo>
                    <a:lnTo>
                      <a:pt x="713" y="2780"/>
                    </a:lnTo>
                    <a:lnTo>
                      <a:pt x="814" y="2837"/>
                    </a:lnTo>
                    <a:lnTo>
                      <a:pt x="919" y="2887"/>
                    </a:lnTo>
                    <a:lnTo>
                      <a:pt x="1029" y="2928"/>
                    </a:lnTo>
                    <a:lnTo>
                      <a:pt x="1143" y="2961"/>
                    </a:lnTo>
                    <a:lnTo>
                      <a:pt x="1260" y="2985"/>
                    </a:lnTo>
                    <a:lnTo>
                      <a:pt x="1380" y="3000"/>
                    </a:lnTo>
                    <a:lnTo>
                      <a:pt x="1502" y="3005"/>
                    </a:lnTo>
                    <a:lnTo>
                      <a:pt x="1626" y="3000"/>
                    </a:lnTo>
                    <a:lnTo>
                      <a:pt x="1746" y="2985"/>
                    </a:lnTo>
                    <a:lnTo>
                      <a:pt x="1863" y="2961"/>
                    </a:lnTo>
                    <a:lnTo>
                      <a:pt x="1977" y="2928"/>
                    </a:lnTo>
                    <a:lnTo>
                      <a:pt x="2087" y="2887"/>
                    </a:lnTo>
                    <a:lnTo>
                      <a:pt x="2193" y="2837"/>
                    </a:lnTo>
                    <a:lnTo>
                      <a:pt x="2294" y="2780"/>
                    </a:lnTo>
                    <a:lnTo>
                      <a:pt x="2390" y="2715"/>
                    </a:lnTo>
                    <a:lnTo>
                      <a:pt x="2480" y="2643"/>
                    </a:lnTo>
                    <a:lnTo>
                      <a:pt x="2565" y="2565"/>
                    </a:lnTo>
                    <a:lnTo>
                      <a:pt x="2643" y="2480"/>
                    </a:lnTo>
                    <a:lnTo>
                      <a:pt x="2715" y="2390"/>
                    </a:lnTo>
                    <a:lnTo>
                      <a:pt x="2780" y="2294"/>
                    </a:lnTo>
                    <a:lnTo>
                      <a:pt x="2837" y="2193"/>
                    </a:lnTo>
                    <a:lnTo>
                      <a:pt x="2887" y="2087"/>
                    </a:lnTo>
                    <a:lnTo>
                      <a:pt x="2928" y="1977"/>
                    </a:lnTo>
                    <a:lnTo>
                      <a:pt x="2961" y="1864"/>
                    </a:lnTo>
                    <a:lnTo>
                      <a:pt x="2985" y="1746"/>
                    </a:lnTo>
                    <a:lnTo>
                      <a:pt x="3000" y="1626"/>
                    </a:lnTo>
                    <a:lnTo>
                      <a:pt x="3005" y="1502"/>
                    </a:lnTo>
                    <a:lnTo>
                      <a:pt x="3000" y="1379"/>
                    </a:lnTo>
                    <a:lnTo>
                      <a:pt x="2985" y="1259"/>
                    </a:lnTo>
                    <a:lnTo>
                      <a:pt x="2961" y="1141"/>
                    </a:lnTo>
                    <a:lnTo>
                      <a:pt x="2928" y="1027"/>
                    </a:lnTo>
                    <a:lnTo>
                      <a:pt x="2887" y="917"/>
                    </a:lnTo>
                    <a:lnTo>
                      <a:pt x="2837" y="812"/>
                    </a:lnTo>
                    <a:lnTo>
                      <a:pt x="2780" y="711"/>
                    </a:lnTo>
                    <a:lnTo>
                      <a:pt x="2715" y="615"/>
                    </a:lnTo>
                    <a:lnTo>
                      <a:pt x="2643" y="524"/>
                    </a:lnTo>
                    <a:lnTo>
                      <a:pt x="2565" y="440"/>
                    </a:lnTo>
                    <a:lnTo>
                      <a:pt x="2480" y="361"/>
                    </a:lnTo>
                    <a:lnTo>
                      <a:pt x="2390" y="290"/>
                    </a:lnTo>
                    <a:lnTo>
                      <a:pt x="2294" y="225"/>
                    </a:lnTo>
                    <a:lnTo>
                      <a:pt x="2193" y="168"/>
                    </a:lnTo>
                    <a:lnTo>
                      <a:pt x="2087" y="118"/>
                    </a:lnTo>
                    <a:lnTo>
                      <a:pt x="1977" y="76"/>
                    </a:lnTo>
                    <a:lnTo>
                      <a:pt x="1863" y="44"/>
                    </a:lnTo>
                    <a:lnTo>
                      <a:pt x="1746" y="20"/>
                    </a:lnTo>
                    <a:lnTo>
                      <a:pt x="1626" y="5"/>
                    </a:lnTo>
                    <a:lnTo>
                      <a:pt x="1502" y="0"/>
                    </a:lnTo>
                  </a:path>
                </a:pathLst>
              </a:custGeom>
              <a:noFill/>
              <a:ln w="304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17" name="Picture 416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307"/>
                <a:ext cx="2873" cy="2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21" name="Group 420"/>
          <p:cNvGrpSpPr>
            <a:grpSpLocks noChangeAspect="1"/>
          </p:cNvGrpSpPr>
          <p:nvPr/>
        </p:nvGrpSpPr>
        <p:grpSpPr bwMode="auto">
          <a:xfrm>
            <a:off x="9489962" y="2982938"/>
            <a:ext cx="866935" cy="870509"/>
            <a:chOff x="0" y="0"/>
            <a:chExt cx="1371600" cy="1371600"/>
          </a:xfrm>
        </p:grpSpPr>
        <p:sp>
          <p:nvSpPr>
            <p:cNvPr id="422" name="Oval 421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1371600" cy="137160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3" name="Oval 422"/>
            <p:cNvSpPr>
              <a:spLocks noChangeAspect="1" noChangeArrowheads="1"/>
            </p:cNvSpPr>
            <p:nvPr/>
          </p:nvSpPr>
          <p:spPr bwMode="auto">
            <a:xfrm>
              <a:off x="69372" y="59182"/>
              <a:ext cx="1246909" cy="124690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424" name="Group 423"/>
            <p:cNvGrpSpPr>
              <a:grpSpLocks noChangeAspect="1"/>
            </p:cNvGrpSpPr>
            <p:nvPr/>
          </p:nvGrpSpPr>
          <p:grpSpPr bwMode="auto">
            <a:xfrm>
              <a:off x="114300" y="114300"/>
              <a:ext cx="1143000" cy="1135114"/>
              <a:chOff x="114300" y="114300"/>
              <a:chExt cx="1492090" cy="1440279"/>
            </a:xfrm>
          </p:grpSpPr>
          <p:sp>
            <p:nvSpPr>
              <p:cNvPr id="425" name="Oval 424"/>
              <p:cNvSpPr>
                <a:spLocks noChangeArrowheads="1"/>
              </p:cNvSpPr>
              <p:nvPr/>
            </p:nvSpPr>
            <p:spPr bwMode="auto">
              <a:xfrm>
                <a:off x="114300" y="114300"/>
                <a:ext cx="1492090" cy="735460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grpSp>
            <p:nvGrpSpPr>
              <p:cNvPr id="426" name="Group 425"/>
              <p:cNvGrpSpPr>
                <a:grpSpLocks/>
              </p:cNvGrpSpPr>
              <p:nvPr/>
            </p:nvGrpSpPr>
            <p:grpSpPr bwMode="auto">
              <a:xfrm>
                <a:off x="114926" y="126345"/>
                <a:ext cx="1485208" cy="1428234"/>
                <a:chOff x="114926" y="126345"/>
                <a:chExt cx="1485208" cy="1428234"/>
              </a:xfrm>
            </p:grpSpPr>
            <p:sp>
              <p:nvSpPr>
                <p:cNvPr id="427" name="Oval 426"/>
                <p:cNvSpPr>
                  <a:spLocks noChangeAspect="1" noChangeArrowheads="1"/>
                </p:cNvSpPr>
                <p:nvPr/>
              </p:nvSpPr>
              <p:spPr bwMode="auto">
                <a:xfrm>
                  <a:off x="411747" y="422169"/>
                  <a:ext cx="890336" cy="843217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28" name="Oval 427"/>
                <p:cNvSpPr>
                  <a:spLocks noChangeAspect="1" noChangeArrowheads="1"/>
                </p:cNvSpPr>
                <p:nvPr/>
              </p:nvSpPr>
              <p:spPr bwMode="auto">
                <a:xfrm>
                  <a:off x="595049" y="595039"/>
                  <a:ext cx="520384" cy="502507"/>
                </a:xfrm>
                <a:prstGeom prst="ellipse">
                  <a:avLst/>
                </a:prstGeom>
                <a:solidFill>
                  <a:srgbClr val="FFFF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29" name="Oval 428"/>
                <p:cNvSpPr>
                  <a:spLocks noChangeAspect="1" noChangeArrowheads="1"/>
                </p:cNvSpPr>
                <p:nvPr/>
              </p:nvSpPr>
              <p:spPr bwMode="auto">
                <a:xfrm>
                  <a:off x="977459" y="1214901"/>
                  <a:ext cx="290809" cy="283926"/>
                </a:xfrm>
                <a:prstGeom prst="ellipse">
                  <a:avLst/>
                </a:prstGeom>
                <a:solidFill>
                  <a:schemeClr val="bg1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30" name="Oval 429"/>
                <p:cNvSpPr>
                  <a:spLocks noChangeAspect="1" noChangeArrowheads="1"/>
                </p:cNvSpPr>
                <p:nvPr/>
              </p:nvSpPr>
              <p:spPr bwMode="auto">
                <a:xfrm>
                  <a:off x="1020425" y="1256282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31" name="Group 430"/>
                <p:cNvGrpSpPr>
                  <a:grpSpLocks/>
                </p:cNvGrpSpPr>
                <p:nvPr/>
              </p:nvGrpSpPr>
              <p:grpSpPr bwMode="auto">
                <a:xfrm>
                  <a:off x="1045809" y="1282328"/>
                  <a:ext cx="155412" cy="146492"/>
                  <a:chOff x="1045808" y="1282327"/>
                  <a:chExt cx="722814" cy="676753"/>
                </a:xfrm>
              </p:grpSpPr>
              <p:sp>
                <p:nvSpPr>
                  <p:cNvPr id="597" name="Oval 5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02108" y="1420471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98" name="Oval 5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15066" y="1795939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99" name="Oval 5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83649" y="1718011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00" name="Oval 5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91220" y="1399217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01" name="Oval 6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63691" y="1282327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02" name="Oval 6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6167" y="1558616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03" name="Oval 6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71053" y="1835101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04" name="Oval 6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45808" y="1555074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05" name="Oval 6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03758" y="1307441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06" name="Oval 6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96146" y="1317751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07" name="Oval 6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98322" y="1671964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608" name="Oval 6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00964" y="1803020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32" name="Oval 431"/>
                <p:cNvSpPr>
                  <a:spLocks noChangeAspect="1" noChangeArrowheads="1"/>
                </p:cNvSpPr>
                <p:nvPr/>
              </p:nvSpPr>
              <p:spPr bwMode="auto">
                <a:xfrm>
                  <a:off x="1207968" y="1020483"/>
                  <a:ext cx="290809" cy="283926"/>
                </a:xfrm>
                <a:prstGeom prst="ellipse">
                  <a:avLst/>
                </a:prstGeom>
                <a:solidFill>
                  <a:srgbClr val="969696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33" name="Oval 432"/>
                <p:cNvSpPr>
                  <a:spLocks noChangeAspect="1" noChangeArrowheads="1"/>
                </p:cNvSpPr>
                <p:nvPr/>
              </p:nvSpPr>
              <p:spPr bwMode="auto">
                <a:xfrm>
                  <a:off x="1250934" y="1061864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34" name="Group 433"/>
                <p:cNvGrpSpPr>
                  <a:grpSpLocks/>
                </p:cNvGrpSpPr>
                <p:nvPr/>
              </p:nvGrpSpPr>
              <p:grpSpPr bwMode="auto">
                <a:xfrm>
                  <a:off x="1276316" y="1087909"/>
                  <a:ext cx="155412" cy="146492"/>
                  <a:chOff x="1276317" y="1087909"/>
                  <a:chExt cx="722814" cy="676753"/>
                </a:xfrm>
              </p:grpSpPr>
              <p:sp>
                <p:nvSpPr>
                  <p:cNvPr id="585" name="Oval 5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32617" y="1226053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86" name="Oval 5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45575" y="1601521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87" name="Oval 5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14158" y="1523593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88" name="Oval 5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21729" y="1204799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89" name="Oval 5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94200" y="1087909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90" name="Oval 5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66676" y="1364198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91" name="Oval 5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01562" y="1640683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92" name="Oval 5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76317" y="1360656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93" name="Oval 5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34267" y="1113023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94" name="Oval 5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26655" y="1123333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95" name="Oval 5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8831" y="1477546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96" name="Oval 5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31473" y="1608602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35" name="Oval 434"/>
                <p:cNvSpPr>
                  <a:spLocks noChangeAspect="1" noChangeArrowheads="1"/>
                </p:cNvSpPr>
                <p:nvPr/>
              </p:nvSpPr>
              <p:spPr bwMode="auto">
                <a:xfrm>
                  <a:off x="669712" y="1270653"/>
                  <a:ext cx="290809" cy="283926"/>
                </a:xfrm>
                <a:prstGeom prst="ellipse">
                  <a:avLst/>
                </a:prstGeom>
                <a:solidFill>
                  <a:srgbClr val="FF00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36" name="Oval 435"/>
                <p:cNvSpPr>
                  <a:spLocks noChangeAspect="1" noChangeArrowheads="1"/>
                </p:cNvSpPr>
                <p:nvPr/>
              </p:nvSpPr>
              <p:spPr bwMode="auto">
                <a:xfrm>
                  <a:off x="712678" y="1312034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37" name="Group 436"/>
                <p:cNvGrpSpPr>
                  <a:grpSpLocks/>
                </p:cNvGrpSpPr>
                <p:nvPr/>
              </p:nvGrpSpPr>
              <p:grpSpPr bwMode="auto">
                <a:xfrm>
                  <a:off x="738061" y="1338080"/>
                  <a:ext cx="155412" cy="146492"/>
                  <a:chOff x="738061" y="1338079"/>
                  <a:chExt cx="722814" cy="676753"/>
                </a:xfrm>
              </p:grpSpPr>
              <p:sp>
                <p:nvSpPr>
                  <p:cNvPr id="573" name="Oval 5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4361" y="1476223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74" name="Oval 5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07319" y="1851691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75" name="Oval 5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75902" y="1773763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76" name="Oval 5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83473" y="1454969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77" name="Oval 5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55944" y="1338079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78" name="Oval 5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28420" y="1614368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79" name="Oval 5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63306" y="1890853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80" name="Oval 5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38061" y="1610826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81" name="Oval 5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96011" y="1363193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82" name="Oval 5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88399" y="1373503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83" name="Oval 5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90575" y="1727716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84" name="Oval 5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93217" y="1858772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38" name="Oval 437"/>
                <p:cNvSpPr>
                  <a:spLocks noChangeAspect="1" noChangeArrowheads="1"/>
                </p:cNvSpPr>
                <p:nvPr/>
              </p:nvSpPr>
              <p:spPr bwMode="auto">
                <a:xfrm>
                  <a:off x="379664" y="1175961"/>
                  <a:ext cx="290809" cy="283926"/>
                </a:xfrm>
                <a:prstGeom prst="ellipse">
                  <a:avLst/>
                </a:prstGeom>
                <a:solidFill>
                  <a:schemeClr val="tx1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39" name="Oval 438"/>
                <p:cNvSpPr>
                  <a:spLocks noChangeAspect="1" noChangeArrowheads="1"/>
                </p:cNvSpPr>
                <p:nvPr/>
              </p:nvSpPr>
              <p:spPr bwMode="auto">
                <a:xfrm>
                  <a:off x="422630" y="1217342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40" name="Group 439"/>
                <p:cNvGrpSpPr>
                  <a:grpSpLocks/>
                </p:cNvGrpSpPr>
                <p:nvPr/>
              </p:nvGrpSpPr>
              <p:grpSpPr bwMode="auto">
                <a:xfrm>
                  <a:off x="448013" y="1243388"/>
                  <a:ext cx="155412" cy="146492"/>
                  <a:chOff x="448013" y="1243387"/>
                  <a:chExt cx="722814" cy="676753"/>
                </a:xfrm>
              </p:grpSpPr>
              <p:sp>
                <p:nvSpPr>
                  <p:cNvPr id="561" name="Oval 5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04313" y="1381531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62" name="Oval 5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17271" y="1756999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63" name="Oval 56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85854" y="1679071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64" name="Oval 56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93425" y="1360277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65" name="Oval 5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65896" y="1243387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66" name="Oval 5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38372" y="1519676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67" name="Oval 5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73258" y="1796161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68" name="Oval 5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8013" y="1516134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69" name="Oval 5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5963" y="1268501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70" name="Oval 5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98351" y="1278811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71" name="Oval 5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00527" y="1633024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72" name="Oval 5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3169" y="1764080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41" name="Oval 440"/>
                <p:cNvSpPr>
                  <a:spLocks noChangeAspect="1" noChangeArrowheads="1"/>
                </p:cNvSpPr>
                <p:nvPr/>
              </p:nvSpPr>
              <p:spPr bwMode="auto">
                <a:xfrm>
                  <a:off x="744557" y="126345"/>
                  <a:ext cx="290809" cy="283926"/>
                </a:xfrm>
                <a:prstGeom prst="ellipse">
                  <a:avLst/>
                </a:prstGeom>
                <a:solidFill>
                  <a:srgbClr val="1802BE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42" name="Oval 441"/>
                <p:cNvSpPr>
                  <a:spLocks noChangeAspect="1" noChangeArrowheads="1"/>
                </p:cNvSpPr>
                <p:nvPr/>
              </p:nvSpPr>
              <p:spPr bwMode="auto">
                <a:xfrm>
                  <a:off x="787523" y="167726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43" name="Group 442"/>
                <p:cNvGrpSpPr>
                  <a:grpSpLocks/>
                </p:cNvGrpSpPr>
                <p:nvPr/>
              </p:nvGrpSpPr>
              <p:grpSpPr bwMode="auto">
                <a:xfrm>
                  <a:off x="812906" y="193770"/>
                  <a:ext cx="155412" cy="146492"/>
                  <a:chOff x="812906" y="193771"/>
                  <a:chExt cx="722814" cy="676753"/>
                </a:xfrm>
              </p:grpSpPr>
              <p:sp>
                <p:nvSpPr>
                  <p:cNvPr id="549" name="Oval 54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69206" y="331915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50" name="Oval 5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82164" y="707383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51" name="Oval 5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50747" y="629455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52" name="Oval 55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58318" y="310661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53" name="Oval 5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30789" y="193771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54" name="Oval 5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03265" y="470060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55" name="Oval 5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38151" y="746545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56" name="Oval 5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12906" y="466518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57" name="Oval 55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70856" y="218885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58" name="Oval 55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244" y="229195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59" name="Oval 5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65420" y="583408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60" name="Oval 5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68062" y="714464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44" name="Oval 443"/>
                <p:cNvSpPr>
                  <a:spLocks noChangeAspect="1" noChangeArrowheads="1"/>
                </p:cNvSpPr>
                <p:nvPr/>
              </p:nvSpPr>
              <p:spPr bwMode="auto">
                <a:xfrm>
                  <a:off x="1036902" y="217270"/>
                  <a:ext cx="290809" cy="283926"/>
                </a:xfrm>
                <a:prstGeom prst="ellipse">
                  <a:avLst/>
                </a:prstGeom>
                <a:solidFill>
                  <a:srgbClr val="FF66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45" name="Oval 444"/>
                <p:cNvSpPr>
                  <a:spLocks noChangeAspect="1" noChangeArrowheads="1"/>
                </p:cNvSpPr>
                <p:nvPr/>
              </p:nvSpPr>
              <p:spPr bwMode="auto">
                <a:xfrm>
                  <a:off x="1079868" y="258651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46" name="Group 445"/>
                <p:cNvGrpSpPr>
                  <a:grpSpLocks/>
                </p:cNvGrpSpPr>
                <p:nvPr/>
              </p:nvGrpSpPr>
              <p:grpSpPr bwMode="auto">
                <a:xfrm>
                  <a:off x="1105252" y="284697"/>
                  <a:ext cx="155412" cy="146492"/>
                  <a:chOff x="1105251" y="284696"/>
                  <a:chExt cx="722814" cy="676753"/>
                </a:xfrm>
              </p:grpSpPr>
              <p:sp>
                <p:nvSpPr>
                  <p:cNvPr id="537" name="Oval 5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61551" y="422840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8" name="Oval 5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74509" y="798308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9" name="Oval 5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43092" y="720380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40" name="Oval 5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50663" y="401586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41" name="Oval 5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23134" y="284696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42" name="Oval 5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5610" y="560985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43" name="Oval 5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30496" y="837470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44" name="Oval 54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05251" y="557443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45" name="Oval 5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3201" y="309810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46" name="Oval 5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55589" y="320120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47" name="Oval 54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57765" y="674333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48" name="Oval 54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260407" y="805389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47" name="Oval 446"/>
                <p:cNvSpPr>
                  <a:spLocks noChangeAspect="1" noChangeArrowheads="1"/>
                </p:cNvSpPr>
                <p:nvPr/>
              </p:nvSpPr>
              <p:spPr bwMode="auto">
                <a:xfrm>
                  <a:off x="1244783" y="440522"/>
                  <a:ext cx="290809" cy="283926"/>
                </a:xfrm>
                <a:prstGeom prst="ellipse">
                  <a:avLst/>
                </a:prstGeom>
                <a:solidFill>
                  <a:srgbClr val="0099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48" name="Oval 447"/>
                <p:cNvSpPr>
                  <a:spLocks noChangeAspect="1" noChangeArrowheads="1"/>
                </p:cNvSpPr>
                <p:nvPr/>
              </p:nvSpPr>
              <p:spPr bwMode="auto">
                <a:xfrm>
                  <a:off x="1287749" y="481903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49" name="Group 448"/>
                <p:cNvGrpSpPr>
                  <a:grpSpLocks/>
                </p:cNvGrpSpPr>
                <p:nvPr/>
              </p:nvGrpSpPr>
              <p:grpSpPr bwMode="auto">
                <a:xfrm>
                  <a:off x="1313131" y="507949"/>
                  <a:ext cx="155412" cy="146492"/>
                  <a:chOff x="1313132" y="507948"/>
                  <a:chExt cx="722814" cy="676753"/>
                </a:xfrm>
              </p:grpSpPr>
              <p:sp>
                <p:nvSpPr>
                  <p:cNvPr id="525" name="Oval 5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69432" y="646092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26" name="Oval 5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82390" y="1021560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27" name="Oval 5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50973" y="943632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28" name="Oval 5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58544" y="624838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29" name="Oval 5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1015" y="507948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0" name="Oval 5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03491" y="784237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1" name="Oval 5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38377" y="1060722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2" name="Oval 5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13132" y="780695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3" name="Oval 53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71082" y="533062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4" name="Oval 5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63470" y="543372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5" name="Oval 5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65646" y="897585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36" name="Oval 5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68288" y="1028641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50" name="Oval 449"/>
                <p:cNvSpPr>
                  <a:spLocks noChangeAspect="1" noChangeArrowheads="1"/>
                </p:cNvSpPr>
                <p:nvPr/>
              </p:nvSpPr>
              <p:spPr bwMode="auto">
                <a:xfrm>
                  <a:off x="1309325" y="733430"/>
                  <a:ext cx="290809" cy="283926"/>
                </a:xfrm>
                <a:prstGeom prst="ellipse">
                  <a:avLst/>
                </a:prstGeom>
                <a:solidFill>
                  <a:srgbClr val="6633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51" name="Oval 450"/>
                <p:cNvSpPr>
                  <a:spLocks noChangeAspect="1" noChangeArrowheads="1"/>
                </p:cNvSpPr>
                <p:nvPr/>
              </p:nvSpPr>
              <p:spPr bwMode="auto">
                <a:xfrm>
                  <a:off x="1352291" y="774811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52" name="Group 451"/>
                <p:cNvGrpSpPr>
                  <a:grpSpLocks/>
                </p:cNvGrpSpPr>
                <p:nvPr/>
              </p:nvGrpSpPr>
              <p:grpSpPr bwMode="auto">
                <a:xfrm>
                  <a:off x="1377673" y="800856"/>
                  <a:ext cx="155412" cy="146492"/>
                  <a:chOff x="1377674" y="800856"/>
                  <a:chExt cx="722814" cy="676753"/>
                </a:xfrm>
              </p:grpSpPr>
              <p:sp>
                <p:nvSpPr>
                  <p:cNvPr id="513" name="Oval 5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3974" y="939000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14" name="Oval 5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46932" y="1314468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15" name="Oval 5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15515" y="1236540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16" name="Oval 5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23086" y="917746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17" name="Oval 5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95557" y="800856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18" name="Oval 5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68033" y="1077145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19" name="Oval 5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02919" y="1353630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20" name="Oval 5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77674" y="1073603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21" name="Oval 5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35624" y="825970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22" name="Oval 5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28012" y="836280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23" name="Oval 5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30188" y="1190493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24" name="Oval 5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32830" y="1321549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53" name="Oval 452"/>
                <p:cNvSpPr>
                  <a:spLocks noChangeAspect="1" noChangeArrowheads="1"/>
                </p:cNvSpPr>
                <p:nvPr/>
              </p:nvSpPr>
              <p:spPr bwMode="auto">
                <a:xfrm>
                  <a:off x="173661" y="953230"/>
                  <a:ext cx="290809" cy="283926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54" name="Oval 453"/>
                <p:cNvSpPr>
                  <a:spLocks noChangeAspect="1" noChangeArrowheads="1"/>
                </p:cNvSpPr>
                <p:nvPr/>
              </p:nvSpPr>
              <p:spPr bwMode="auto">
                <a:xfrm>
                  <a:off x="216627" y="994611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55" name="Group 454"/>
                <p:cNvGrpSpPr>
                  <a:grpSpLocks/>
                </p:cNvGrpSpPr>
                <p:nvPr/>
              </p:nvGrpSpPr>
              <p:grpSpPr bwMode="auto">
                <a:xfrm>
                  <a:off x="242010" y="1020656"/>
                  <a:ext cx="155412" cy="146492"/>
                  <a:chOff x="242010" y="1020656"/>
                  <a:chExt cx="722814" cy="676753"/>
                </a:xfrm>
              </p:grpSpPr>
              <p:sp>
                <p:nvSpPr>
                  <p:cNvPr id="501" name="Oval 50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98310" y="1158800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02" name="Oval 5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11268" y="1534268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03" name="Oval 50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9851" y="1456340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04" name="Oval 50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7422" y="1137546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05" name="Oval 50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9893" y="1020656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06" name="Oval 50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32369" y="1296945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07" name="Oval 50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67255" y="1573430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08" name="Oval 50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2010" y="1293403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09" name="Oval 50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9960" y="1045770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10" name="Oval 5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2348" y="1056080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11" name="Oval 5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94524" y="1410293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12" name="Oval 5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7166" y="1541349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56" name="Oval 455"/>
                <p:cNvSpPr>
                  <a:spLocks noChangeAspect="1" noChangeArrowheads="1"/>
                </p:cNvSpPr>
                <p:nvPr/>
              </p:nvSpPr>
              <p:spPr bwMode="auto">
                <a:xfrm>
                  <a:off x="114926" y="658871"/>
                  <a:ext cx="290809" cy="283926"/>
                </a:xfrm>
                <a:prstGeom prst="ellipse">
                  <a:avLst/>
                </a:prstGeom>
                <a:solidFill>
                  <a:srgbClr val="8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57" name="Oval 456"/>
                <p:cNvSpPr>
                  <a:spLocks noChangeAspect="1" noChangeArrowheads="1"/>
                </p:cNvSpPr>
                <p:nvPr/>
              </p:nvSpPr>
              <p:spPr bwMode="auto">
                <a:xfrm>
                  <a:off x="157892" y="700252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58" name="Group 457"/>
                <p:cNvGrpSpPr>
                  <a:grpSpLocks/>
                </p:cNvGrpSpPr>
                <p:nvPr/>
              </p:nvGrpSpPr>
              <p:grpSpPr bwMode="auto">
                <a:xfrm>
                  <a:off x="183275" y="726297"/>
                  <a:ext cx="155412" cy="146492"/>
                  <a:chOff x="183275" y="726297"/>
                  <a:chExt cx="722814" cy="676753"/>
                </a:xfrm>
              </p:grpSpPr>
              <p:sp>
                <p:nvSpPr>
                  <p:cNvPr id="489" name="Oval 4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39575" y="864441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0" name="Oval 4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52533" y="1239909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1" name="Oval 4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116" y="1161981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2" name="Oval 49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687" y="843187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3" name="Oval 49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1158" y="726297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4" name="Oval 49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73634" y="1002586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5" name="Oval 49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08520" y="1279071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6" name="Oval 4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83275" y="999044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7" name="Oval 49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1225" y="751411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8" name="Oval 49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3613" y="761721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99" name="Oval 49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35789" y="1115934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500" name="Oval 49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8431" y="1246990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59" name="Oval 458"/>
                <p:cNvSpPr>
                  <a:spLocks noChangeAspect="1" noChangeArrowheads="1"/>
                </p:cNvSpPr>
                <p:nvPr/>
              </p:nvSpPr>
              <p:spPr bwMode="auto">
                <a:xfrm>
                  <a:off x="213393" y="379980"/>
                  <a:ext cx="290809" cy="283926"/>
                </a:xfrm>
                <a:prstGeom prst="ellipse">
                  <a:avLst/>
                </a:prstGeom>
                <a:solidFill>
                  <a:srgbClr val="FF66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sp>
              <p:nvSpPr>
                <p:cNvPr id="460" name="Oval 459"/>
                <p:cNvSpPr>
                  <a:spLocks noChangeAspect="1" noChangeArrowheads="1"/>
                </p:cNvSpPr>
                <p:nvPr/>
              </p:nvSpPr>
              <p:spPr bwMode="auto">
                <a:xfrm>
                  <a:off x="256359" y="421361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61" name="Group 460"/>
                <p:cNvGrpSpPr>
                  <a:grpSpLocks/>
                </p:cNvGrpSpPr>
                <p:nvPr/>
              </p:nvGrpSpPr>
              <p:grpSpPr bwMode="auto">
                <a:xfrm>
                  <a:off x="281742" y="447407"/>
                  <a:ext cx="155412" cy="146492"/>
                  <a:chOff x="281742" y="447406"/>
                  <a:chExt cx="722814" cy="676753"/>
                </a:xfrm>
              </p:grpSpPr>
              <p:sp>
                <p:nvSpPr>
                  <p:cNvPr id="477" name="Oval 4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38042" y="585550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8" name="Oval 4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51000" y="961018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9" name="Oval 47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9583" y="883090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0" name="Oval 47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7154" y="564296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1" name="Oval 4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99625" y="447406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2" name="Oval 4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72101" y="723695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3" name="Oval 4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06987" y="1000180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4" name="Oval 4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1742" y="720153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5" name="Oval 4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9692" y="472520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6" name="Oval 4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32080" y="482830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7" name="Oval 4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34256" y="837043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8" name="Oval 4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6898" y="968099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  <p:sp>
              <p:nvSpPr>
                <p:cNvPr id="462" name="Oval 461"/>
                <p:cNvSpPr>
                  <a:spLocks noChangeAspect="1" noChangeArrowheads="1"/>
                </p:cNvSpPr>
                <p:nvPr/>
              </p:nvSpPr>
              <p:spPr bwMode="auto">
                <a:xfrm>
                  <a:off x="445919" y="190688"/>
                  <a:ext cx="293075" cy="283414"/>
                </a:xfrm>
                <a:prstGeom prst="ellipse">
                  <a:avLst/>
                </a:prstGeom>
                <a:solidFill>
                  <a:schemeClr val="bg2">
                    <a:lumMod val="60000"/>
                    <a:lumOff val="40000"/>
                  </a:schemeClr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63" name="Oval 462"/>
                <p:cNvSpPr>
                  <a:spLocks noChangeAspect="1" noChangeArrowheads="1"/>
                </p:cNvSpPr>
                <p:nvPr/>
              </p:nvSpPr>
              <p:spPr bwMode="auto">
                <a:xfrm>
                  <a:off x="488713" y="228747"/>
                  <a:ext cx="208312" cy="203605"/>
                </a:xfrm>
                <a:prstGeom prst="ellipse">
                  <a:avLst/>
                </a:prstGeom>
                <a:solidFill>
                  <a:srgbClr val="FFFF99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square" anchor="ctr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/>
                </a:p>
              </p:txBody>
            </p:sp>
            <p:grpSp>
              <p:nvGrpSpPr>
                <p:cNvPr id="464" name="Group 463"/>
                <p:cNvGrpSpPr>
                  <a:grpSpLocks/>
                </p:cNvGrpSpPr>
                <p:nvPr/>
              </p:nvGrpSpPr>
              <p:grpSpPr bwMode="auto">
                <a:xfrm>
                  <a:off x="514096" y="254791"/>
                  <a:ext cx="155412" cy="146492"/>
                  <a:chOff x="514096" y="254792"/>
                  <a:chExt cx="722814" cy="676753"/>
                </a:xfrm>
              </p:grpSpPr>
              <p:sp>
                <p:nvSpPr>
                  <p:cNvPr id="465" name="Oval 4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70396" y="392936"/>
                    <a:ext cx="132455" cy="123979"/>
                  </a:xfrm>
                  <a:prstGeom prst="ellipse">
                    <a:avLst/>
                  </a:prstGeom>
                  <a:solidFill>
                    <a:srgbClr val="00CC99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66" name="Oval 46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83354" y="768404"/>
                    <a:ext cx="125093" cy="12397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67" name="Oval 46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1937" y="690476"/>
                    <a:ext cx="132455" cy="11709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68" name="Oval 4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59508" y="371682"/>
                    <a:ext cx="132455" cy="123979"/>
                  </a:xfrm>
                  <a:prstGeom prst="ellipse">
                    <a:avLst/>
                  </a:prstGeom>
                  <a:solidFill>
                    <a:srgbClr val="FF99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69" name="Oval 46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31979" y="254792"/>
                    <a:ext cx="132455" cy="123979"/>
                  </a:xfrm>
                  <a:prstGeom prst="ellipse">
                    <a:avLst/>
                  </a:prstGeom>
                  <a:solidFill>
                    <a:srgbClr val="3333CC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0" name="Oval 46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104455" y="531081"/>
                    <a:ext cx="132455" cy="123979"/>
                  </a:xfrm>
                  <a:prstGeom prst="ellipse">
                    <a:avLst/>
                  </a:prstGeom>
                  <a:solidFill>
                    <a:srgbClr val="9933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1" name="Oval 4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39341" y="807566"/>
                    <a:ext cx="125093" cy="123979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2" name="Oval 4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4096" y="527539"/>
                    <a:ext cx="132455" cy="117090"/>
                  </a:xfrm>
                  <a:prstGeom prst="ellipse">
                    <a:avLst/>
                  </a:prstGeom>
                  <a:solidFill>
                    <a:srgbClr val="800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3" name="Oval 47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72046" y="279906"/>
                    <a:ext cx="132455" cy="123979"/>
                  </a:xfrm>
                  <a:prstGeom prst="ellipse">
                    <a:avLst/>
                  </a:prstGeom>
                  <a:solidFill>
                    <a:srgbClr val="CCF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4" name="Oval 47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64434" y="290216"/>
                    <a:ext cx="132455" cy="123979"/>
                  </a:xfrm>
                  <a:prstGeom prst="ellipse">
                    <a:avLst/>
                  </a:prstGeom>
                  <a:solidFill>
                    <a:srgbClr val="FF99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5" name="Oval 4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66610" y="644429"/>
                    <a:ext cx="125093" cy="123979"/>
                  </a:xfrm>
                  <a:prstGeom prst="ellipse">
                    <a:avLst/>
                  </a:prstGeom>
                  <a:solidFill>
                    <a:srgbClr val="80808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76" name="Oval 47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9252" y="775485"/>
                    <a:ext cx="132455" cy="117090"/>
                  </a:xfrm>
                  <a:prstGeom prst="ellipse">
                    <a:avLst/>
                  </a:prstGeom>
                  <a:solidFill>
                    <a:srgbClr val="000000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 lIns="83119" tIns="41559" rIns="83119" bIns="41559" anchor="ctr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</a:pPr>
                    <a:endParaRPr lang="en-US" sz="2400">
                      <a:latin typeface="Times New Roman" pitchFamily="18" charset="0"/>
                    </a:endParaRPr>
                  </a:p>
                </p:txBody>
              </p:sp>
            </p:grpSp>
          </p:grpSp>
        </p:grpSp>
      </p:grpSp>
      <p:sp>
        <p:nvSpPr>
          <p:cNvPr id="609" name="TextBox 608"/>
          <p:cNvSpPr txBox="1"/>
          <p:nvPr/>
        </p:nvSpPr>
        <p:spPr>
          <a:xfrm>
            <a:off x="9029595" y="2478845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– 9.7 mm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4398" y="1480783"/>
            <a:ext cx="998063" cy="99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360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criteria (1-5, 5 is best)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AE35315-662F-4EBE-BB2B-2738C1B48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646081"/>
              </p:ext>
            </p:extLst>
          </p:nvPr>
        </p:nvGraphicFramePr>
        <p:xfrm>
          <a:off x="1177290" y="1805941"/>
          <a:ext cx="9296692" cy="3472221"/>
        </p:xfrm>
        <a:graphic>
          <a:graphicData uri="http://schemas.openxmlformats.org/drawingml/2006/table">
            <a:tbl>
              <a:tblPr firstRow="1" firstCol="1" bandRow="1"/>
              <a:tblGrid>
                <a:gridCol w="1255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66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7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00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30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17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1423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solidFill>
                            <a:srgbClr val="0070C0"/>
                          </a:solidFill>
                          <a:effectLst/>
                        </a:rPr>
                        <a:t>Product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971550" algn="l"/>
                        </a:tabLst>
                      </a:pPr>
                      <a:r>
                        <a:rPr lang="en-US" sz="16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/>
                        </a:rPr>
                        <a:t>Fiber Density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971550" algn="l"/>
                        </a:tabLst>
                      </a:pPr>
                      <a:r>
                        <a:rPr lang="en-US" sz="1400" spc="-10" dirty="0">
                          <a:solidFill>
                            <a:srgbClr val="0070C0"/>
                          </a:solidFill>
                          <a:effectLst/>
                        </a:rPr>
                        <a:t>Blowing performance 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971550" algn="l"/>
                        </a:tabLst>
                      </a:pPr>
                      <a:r>
                        <a:rPr lang="en-US" sz="1400" spc="-10" dirty="0">
                          <a:solidFill>
                            <a:srgbClr val="0070C0"/>
                          </a:solidFill>
                          <a:effectLst/>
                        </a:rPr>
                        <a:t>(distance and speed)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solidFill>
                            <a:srgbClr val="0070C0"/>
                          </a:solidFill>
                          <a:effectLst/>
                        </a:rPr>
                        <a:t>Handling/ Ruggedness in harsh environments – crush/kink resistance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21971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Times New Roman"/>
                        </a:rPr>
                        <a:t>Fiber handling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3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00150" algn="l"/>
                        </a:tabLst>
                      </a:pPr>
                      <a:r>
                        <a:rPr lang="en-US" sz="1400" spc="-10" dirty="0">
                          <a:effectLst/>
                        </a:rPr>
                        <a:t>Coiling</a:t>
                      </a:r>
                      <a:r>
                        <a:rPr lang="en-US" sz="1400" spc="-10" baseline="0" dirty="0">
                          <a:effectLst/>
                        </a:rPr>
                        <a:t> &amp; handling</a:t>
                      </a:r>
                    </a:p>
                  </a:txBody>
                  <a:tcPr marL="0" marR="0" marT="0" marB="0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>
                          <a:effectLst/>
                        </a:rPr>
                        <a:t>Crush</a:t>
                      </a:r>
                      <a:r>
                        <a:rPr lang="en-US" sz="1400" spc="-10" baseline="0" dirty="0">
                          <a:effectLst/>
                        </a:rPr>
                        <a:t> and Tensile</a:t>
                      </a:r>
                      <a:endParaRPr lang="en-US" sz="1400" spc="-10" dirty="0">
                        <a:effectLst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solidFill>
                            <a:srgbClr val="0070C0"/>
                          </a:solidFill>
                          <a:effectLst/>
                        </a:rPr>
                        <a:t>Fortex</a:t>
                      </a:r>
                      <a:r>
                        <a:rPr lang="en-US" sz="1400" dirty="0">
                          <a:solidFill>
                            <a:srgbClr val="0070C0"/>
                          </a:solidFill>
                          <a:effectLst/>
                        </a:rPr>
                        <a:t> DT</a:t>
                      </a: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pc="-1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 err="1">
                          <a:solidFill>
                            <a:srgbClr val="0070C0"/>
                          </a:solidFill>
                          <a:effectLst/>
                        </a:rPr>
                        <a:t>MiDia</a:t>
                      </a:r>
                      <a:r>
                        <a:rPr lang="en-US" sz="1400" spc="-10" dirty="0">
                          <a:solidFill>
                            <a:srgbClr val="0070C0"/>
                          </a:solidFill>
                          <a:effectLst/>
                        </a:rPr>
                        <a:t> FX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971550" algn="l"/>
                        </a:tabLs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971550" algn="l"/>
                        </a:tabLst>
                      </a:pPr>
                      <a:r>
                        <a:rPr lang="en-US" sz="1400" spc="-10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baseline="0" dirty="0">
                          <a:effectLst/>
                          <a:latin typeface="+mn-lt"/>
                          <a:ea typeface="+mn-ea"/>
                        </a:rPr>
                        <a:t>4</a:t>
                      </a:r>
                    </a:p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baseline="0" dirty="0">
                          <a:effectLst/>
                          <a:latin typeface="+mn-lt"/>
                          <a:ea typeface="+mn-ea"/>
                        </a:rPr>
                        <a:t>(GR-20 compliant) 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baseline="0" dirty="0">
                          <a:effectLst/>
                          <a:latin typeface="+mn-lt"/>
                          <a:ea typeface="+mn-ea"/>
                        </a:rPr>
                        <a:t>4 </a:t>
                      </a:r>
                    </a:p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baseline="0" dirty="0">
                          <a:effectLst/>
                          <a:latin typeface="+mn-lt"/>
                          <a:ea typeface="+mn-ea"/>
                        </a:rPr>
                        <a:t>(GR-20 compliant) 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pc="-1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 err="1">
                          <a:solidFill>
                            <a:srgbClr val="0070C0"/>
                          </a:solidFill>
                          <a:effectLst/>
                        </a:rPr>
                        <a:t>MiDia</a:t>
                      </a:r>
                      <a:r>
                        <a:rPr lang="en-US" sz="1400" spc="-10" baseline="0" dirty="0">
                          <a:solidFill>
                            <a:srgbClr val="0070C0"/>
                          </a:solidFill>
                          <a:effectLst/>
                        </a:rPr>
                        <a:t> GX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971550" algn="l"/>
                        </a:tabLs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971550" algn="l"/>
                        </a:tabLst>
                      </a:pPr>
                      <a:r>
                        <a:rPr lang="en-US" sz="1400" spc="-10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2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spc="-1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pc="-10" dirty="0" err="1">
                          <a:solidFill>
                            <a:srgbClr val="0070C0"/>
                          </a:solidFill>
                          <a:effectLst/>
                        </a:rPr>
                        <a:t>MiDia</a:t>
                      </a:r>
                      <a:r>
                        <a:rPr lang="en-US" sz="1400" spc="-10" baseline="0" dirty="0">
                          <a:solidFill>
                            <a:srgbClr val="0070C0"/>
                          </a:solidFill>
                          <a:effectLst/>
                        </a:rPr>
                        <a:t> 2FX</a:t>
                      </a:r>
                      <a:endParaRPr lang="en-US" sz="14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971550" algn="l"/>
                        </a:tabLs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</a:rPr>
                        <a:t>5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21971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  <a:tab pos="971550" algn="l"/>
                        </a:tabLst>
                      </a:pPr>
                      <a:r>
                        <a:rPr lang="en-US" sz="1400" spc="-10" dirty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en-US" sz="14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3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Times New Roman"/>
                        </a:rPr>
                        <a:t>2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Times New Roman"/>
                        </a:rPr>
                        <a:t>(</a:t>
                      </a:r>
                      <a:r>
                        <a:rPr lang="en-US" sz="140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Times New Roman"/>
                        </a:rPr>
                        <a:t>24</a:t>
                      </a: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Times New Roman"/>
                        </a:rPr>
                        <a:t> fibers/tube,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  <a:ea typeface="Times New Roman"/>
                        </a:rPr>
                        <a:t>200 micron fiber)</a:t>
                      </a:r>
                      <a:endParaRPr lang="en-US" sz="140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D0D056D-D902-7FED-A052-4409D73B8A8C}"/>
              </a:ext>
            </a:extLst>
          </p:cNvPr>
          <p:cNvSpPr/>
          <p:nvPr/>
        </p:nvSpPr>
        <p:spPr>
          <a:xfrm>
            <a:off x="1177290" y="3377719"/>
            <a:ext cx="9713338" cy="716692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07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23DE6-EC2C-0E4B-ACD8-3253506A8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OFS – Stable, Reliable, Customer Focused Worldwide Resources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21D8BD3-4A6C-2D47-8C8C-409B4A28829A}"/>
              </a:ext>
            </a:extLst>
          </p:cNvPr>
          <p:cNvSpPr txBox="1">
            <a:spLocks/>
          </p:cNvSpPr>
          <p:nvPr/>
        </p:nvSpPr>
        <p:spPr>
          <a:xfrm>
            <a:off x="1524000" y="445928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Mark Boxer</a:t>
            </a:r>
            <a:br>
              <a:rPr lang="en-US" sz="2800" b="1" dirty="0"/>
            </a:br>
            <a:r>
              <a:rPr lang="en-US" sz="2800" dirty="0"/>
              <a:t>OFS</a:t>
            </a:r>
          </a:p>
        </p:txBody>
      </p:sp>
      <p:pic>
        <p:nvPicPr>
          <p:cNvPr id="7" name="Picture 6" descr="OFS time-line">
            <a:extLst>
              <a:ext uri="{FF2B5EF4-FFF2-40B4-BE49-F238E27FC236}">
                <a16:creationId xmlns:a16="http://schemas.microsoft.com/office/drawing/2014/main" id="{3C73D521-31C4-BD4E-BD89-3E6B2D75A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322" y="1849836"/>
            <a:ext cx="2066803" cy="322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johngeorge\AppData\Local\Microsoft\Windows\Temporary Internet Files\Content.Outlook\T60WC63J\OFS - FEC Manufacturing - Sales Locations - w Silac Gray.png">
            <a:extLst>
              <a:ext uri="{FF2B5EF4-FFF2-40B4-BE49-F238E27FC236}">
                <a16:creationId xmlns:a16="http://schemas.microsoft.com/office/drawing/2014/main" id="{1BDFD064-A0C2-BB48-A0AE-EAE91EA06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8856" y="1712199"/>
            <a:ext cx="6235394" cy="366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5B76E-5370-4217-B071-B257EB9C69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669" y="1692104"/>
            <a:ext cx="4007188" cy="3659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BAB9ED-26DE-4750-9BC2-29D17A54A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856" y="1712199"/>
            <a:ext cx="5026269" cy="363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F780726-59DC-680E-AF2A-849BE6BE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RollR – the first Rollable Ribbon microcable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EE013A-1436-85E4-F432-14A1BB5851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773" y="1508714"/>
            <a:ext cx="5119778" cy="3512185"/>
          </a:xfrm>
        </p:spPr>
        <p:txBody>
          <a:bodyPr/>
          <a:lstStyle/>
          <a:p>
            <a:r>
              <a:rPr lang="en-US" dirty="0"/>
              <a:t>10mm cable</a:t>
            </a:r>
          </a:p>
          <a:p>
            <a:r>
              <a:rPr lang="en-US" dirty="0"/>
              <a:t>288 (250 µm) or 432 (200 µm) fibers</a:t>
            </a:r>
          </a:p>
          <a:p>
            <a:r>
              <a:rPr lang="en-US" dirty="0"/>
              <a:t>Ribbon splicing</a:t>
            </a:r>
          </a:p>
          <a:p>
            <a:r>
              <a:rPr lang="en-US" dirty="0"/>
              <a:t>Ultra high fiber density</a:t>
            </a:r>
          </a:p>
          <a:p>
            <a:r>
              <a:rPr lang="en-US" dirty="0"/>
              <a:t>No preferred bending plane</a:t>
            </a:r>
          </a:p>
          <a:p>
            <a:r>
              <a:rPr lang="en-US" dirty="0"/>
              <a:t>More rugged than some high density loose tube microcables</a:t>
            </a:r>
          </a:p>
          <a:p>
            <a:pPr lvl="1"/>
            <a:r>
              <a:rPr lang="en-US" dirty="0"/>
              <a:t>Designed primarily for blowing</a:t>
            </a:r>
          </a:p>
          <a:p>
            <a:pPr lvl="1"/>
            <a:r>
              <a:rPr lang="en-US" dirty="0"/>
              <a:t>400 </a:t>
            </a:r>
            <a:r>
              <a:rPr lang="en-US" dirty="0" err="1"/>
              <a:t>lb</a:t>
            </a:r>
            <a:r>
              <a:rPr lang="en-US" dirty="0"/>
              <a:t> pull tension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5BBD3C-1AF8-DF74-AC1A-7C6367A8634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047" y="205649"/>
            <a:ext cx="2803233" cy="2606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59B25B-BF6F-C2F8-ED98-19E3CE51F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786" y="2940020"/>
            <a:ext cx="3065494" cy="244351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841D8DFC-5611-4CC2-7984-F30676478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1249" y="2156119"/>
            <a:ext cx="2862100" cy="254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180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specify microcables and </a:t>
            </a:r>
            <a:r>
              <a:rPr lang="en-US" dirty="0" err="1"/>
              <a:t>microducts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E71A4-DFF2-43B9-AFCB-BE5CBF92FE73}" type="slidenum">
              <a:rPr lang="en-GB" smtClean="0"/>
              <a:t>21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95476" y="1640105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 – Determine fiber count and cable type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5476" y="3140264"/>
            <a:ext cx="8622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 – Choose </a:t>
            </a:r>
            <a:r>
              <a:rPr lang="en-US" sz="3600" dirty="0" err="1"/>
              <a:t>microduct</a:t>
            </a:r>
            <a:r>
              <a:rPr lang="en-US" sz="3600" dirty="0"/>
              <a:t> or </a:t>
            </a:r>
            <a:r>
              <a:rPr lang="en-US" sz="3600" dirty="0" err="1"/>
              <a:t>FuturePath</a:t>
            </a:r>
            <a:r>
              <a:rPr lang="en-US" sz="3600" dirty="0"/>
              <a:t> type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5475" y="4567207"/>
            <a:ext cx="8135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 – Select corresponding part numbers</a:t>
            </a:r>
          </a:p>
        </p:txBody>
      </p:sp>
    </p:spTree>
    <p:extLst>
      <p:ext uri="{BB962C8B-B14F-4D97-AF65-F5344CB8AC3E}">
        <p14:creationId xmlns:p14="http://schemas.microsoft.com/office/powerpoint/2010/main" val="175170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oute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6875" y="924054"/>
            <a:ext cx="4962078" cy="3264678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9665799" y="4188732"/>
            <a:ext cx="2526201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1" tIns="45715" rIns="91431" bIns="45715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r>
              <a:rPr lang="de-DE" altLang="en-US" sz="1200" b="1" dirty="0">
                <a:latin typeface="+mn-lt"/>
                <a:cs typeface="Arial" charset="0"/>
              </a:rPr>
              <a:t>96 fiber  MiDia GX Trial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de-DE" altLang="en-US" sz="1200" dirty="0">
                <a:latin typeface="+mn-lt"/>
                <a:cs typeface="Arial" charset="0"/>
              </a:rPr>
              <a:t> Difficult route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de-DE" altLang="en-US" sz="1200" dirty="0">
                <a:latin typeface="+mn-lt"/>
                <a:cs typeface="Arial" charset="0"/>
              </a:rPr>
              <a:t> Cable with PA (nylon) sheath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de-DE" altLang="en-US" sz="1200" dirty="0">
                <a:latin typeface="+mn-lt"/>
                <a:cs typeface="Arial" charset="0"/>
              </a:rPr>
              <a:t> 2000 m in approx. 35 minutes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920D2-3518-7C88-3881-86E65B91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Installation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477" y="1504572"/>
            <a:ext cx="6054323" cy="431387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MiDia</a:t>
            </a:r>
            <a:r>
              <a:rPr lang="en-US" dirty="0"/>
              <a:t> FX can be pulled</a:t>
            </a:r>
          </a:p>
          <a:p>
            <a:pPr lvl="1"/>
            <a:r>
              <a:rPr lang="en-US" dirty="0"/>
              <a:t>300 </a:t>
            </a:r>
            <a:r>
              <a:rPr lang="en-US" dirty="0" err="1"/>
              <a:t>lbs</a:t>
            </a:r>
            <a:r>
              <a:rPr lang="en-US" dirty="0"/>
              <a:t> pulling tension</a:t>
            </a:r>
          </a:p>
          <a:p>
            <a:pPr lvl="1"/>
            <a:r>
              <a:rPr lang="en-US" dirty="0"/>
              <a:t>GR-20 qualified as “Special Applications” cable</a:t>
            </a:r>
          </a:p>
          <a:p>
            <a:r>
              <a:rPr lang="en-US" dirty="0" err="1"/>
              <a:t>MiDia</a:t>
            </a:r>
            <a:r>
              <a:rPr lang="en-US" dirty="0"/>
              <a:t> GX and 2FX should be blown</a:t>
            </a:r>
          </a:p>
          <a:p>
            <a:r>
              <a:rPr lang="en-US" dirty="0"/>
              <a:t>Typical cable/</a:t>
            </a:r>
            <a:r>
              <a:rPr lang="en-US" dirty="0" err="1"/>
              <a:t>microduct</a:t>
            </a:r>
            <a:r>
              <a:rPr lang="en-US" dirty="0"/>
              <a:t> fill ratios (diameter to diameter) – 65%-75%</a:t>
            </a:r>
          </a:p>
          <a:p>
            <a:r>
              <a:rPr lang="en-US" dirty="0"/>
              <a:t>Not intended for aerial deployments (without </a:t>
            </a:r>
            <a:r>
              <a:rPr lang="en-US" dirty="0" err="1"/>
              <a:t>microduct</a:t>
            </a:r>
            <a:r>
              <a:rPr lang="en-US" dirty="0"/>
              <a:t>)</a:t>
            </a:r>
          </a:p>
          <a:p>
            <a:r>
              <a:rPr lang="en-US" dirty="0"/>
              <a:t>Not intended for FTTH distribution applications requiring expressing in pedestals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OFS is happy to discuss requirements with customers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82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Microcable</a:t>
            </a:r>
            <a:r>
              <a:rPr lang="en-US" dirty="0"/>
              <a:t> limitations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335566" y="1471295"/>
            <a:ext cx="7014443" cy="4351338"/>
          </a:xfrm>
        </p:spPr>
        <p:txBody>
          <a:bodyPr>
            <a:noAutofit/>
          </a:bodyPr>
          <a:lstStyle/>
          <a:p>
            <a:r>
              <a:rPr lang="en-US" sz="2000" dirty="0"/>
              <a:t>GX and 2FX are less robust than traditional cables</a:t>
            </a:r>
          </a:p>
          <a:p>
            <a:pPr lvl="1"/>
            <a:r>
              <a:rPr lang="en-US" dirty="0"/>
              <a:t>Thinner sheaths </a:t>
            </a:r>
          </a:p>
          <a:p>
            <a:pPr lvl="1"/>
            <a:r>
              <a:rPr lang="en-US" dirty="0"/>
              <a:t>Less crush resistance</a:t>
            </a:r>
          </a:p>
          <a:p>
            <a:pPr lvl="1"/>
            <a:r>
              <a:rPr lang="en-US" dirty="0"/>
              <a:t>Lower tensile strength</a:t>
            </a:r>
          </a:p>
          <a:p>
            <a:r>
              <a:rPr lang="en-US" sz="2000" dirty="0"/>
              <a:t>Not designed for aggressive handling scenarios</a:t>
            </a:r>
          </a:p>
          <a:p>
            <a:pPr lvl="1"/>
            <a:r>
              <a:rPr lang="en-US" dirty="0"/>
              <a:t>Shared hand-holes</a:t>
            </a:r>
          </a:p>
          <a:p>
            <a:pPr lvl="1"/>
            <a:r>
              <a:rPr lang="en-US" dirty="0"/>
              <a:t>Not following minimum bending diameter</a:t>
            </a:r>
          </a:p>
          <a:p>
            <a:pPr lvl="1"/>
            <a:r>
              <a:rPr lang="en-US" dirty="0"/>
              <a:t>Excessive crush forces in hand-holes </a:t>
            </a:r>
          </a:p>
          <a:p>
            <a:pPr lvl="1"/>
            <a:r>
              <a:rPr lang="en-US" dirty="0"/>
              <a:t>Cables are accessed and removed routinely (coiling, re-coiling) </a:t>
            </a:r>
          </a:p>
          <a:p>
            <a:pPr lvl="1"/>
            <a:r>
              <a:rPr lang="en-US" dirty="0"/>
              <a:t>Cables are coiled/stored in undersized </a:t>
            </a:r>
            <a:r>
              <a:rPr lang="en-US" dirty="0" err="1"/>
              <a:t>handholes</a:t>
            </a:r>
            <a:r>
              <a:rPr lang="en-US" dirty="0"/>
              <a:t> </a:t>
            </a:r>
          </a:p>
          <a:p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9801" y="1597025"/>
            <a:ext cx="4408592" cy="3306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4416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Tools available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Solutions guide</a:t>
            </a:r>
          </a:p>
          <a:p>
            <a:r>
              <a:rPr lang="en-US" dirty="0"/>
              <a:t>Fiber/duct/</a:t>
            </a:r>
            <a:r>
              <a:rPr lang="en-US" dirty="0" err="1"/>
              <a:t>microduct</a:t>
            </a:r>
            <a:r>
              <a:rPr lang="en-US" dirty="0"/>
              <a:t> size calculator</a:t>
            </a:r>
          </a:p>
          <a:p>
            <a:r>
              <a:rPr lang="en-US" dirty="0"/>
              <a:t>Installation guidelines</a:t>
            </a:r>
          </a:p>
          <a:p>
            <a:r>
              <a:rPr lang="en-US" dirty="0"/>
              <a:t>Installation support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07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929407" y="1437005"/>
            <a:ext cx="10515600" cy="4351338"/>
          </a:xfrm>
        </p:spPr>
        <p:txBody>
          <a:bodyPr/>
          <a:lstStyle/>
          <a:p>
            <a:r>
              <a:rPr lang="en-US" dirty="0"/>
              <a:t>OFS has a range of fibers to support different applications</a:t>
            </a:r>
          </a:p>
          <a:p>
            <a:pPr lvl="1"/>
            <a:r>
              <a:rPr lang="en-US" dirty="0"/>
              <a:t>AllWave+ is an excellent choice for most applications</a:t>
            </a:r>
          </a:p>
          <a:p>
            <a:pPr lvl="1"/>
            <a:r>
              <a:rPr lang="en-US" dirty="0"/>
              <a:t>Bend insensitivity with 9.2 micron MFD</a:t>
            </a:r>
          </a:p>
          <a:p>
            <a:r>
              <a:rPr lang="en-US" dirty="0"/>
              <a:t>Microcables can enable fiber placement in tight spaces, or higher fiber counts</a:t>
            </a:r>
          </a:p>
          <a:p>
            <a:pPr lvl="1"/>
            <a:r>
              <a:rPr lang="en-US" dirty="0"/>
              <a:t>Increase blowing distances and decrease intermediate points</a:t>
            </a:r>
          </a:p>
          <a:p>
            <a:pPr lvl="1"/>
            <a:r>
              <a:rPr lang="en-US" dirty="0"/>
              <a:t>More cable on a reel</a:t>
            </a:r>
          </a:p>
          <a:p>
            <a:pPr lvl="1"/>
            <a:r>
              <a:rPr lang="en-US" dirty="0"/>
              <a:t>Lower costs and increase deployment speeds</a:t>
            </a:r>
          </a:p>
          <a:p>
            <a:r>
              <a:rPr lang="en-US" dirty="0"/>
              <a:t>OFS has a wide range of microcables for different applications</a:t>
            </a:r>
          </a:p>
          <a:p>
            <a:pPr lvl="1"/>
            <a:r>
              <a:rPr lang="en-US" dirty="0" err="1"/>
              <a:t>MiDia</a:t>
            </a:r>
            <a:r>
              <a:rPr lang="en-US" dirty="0"/>
              <a:t> FX is the preferred choice for most scenarios</a:t>
            </a:r>
          </a:p>
          <a:p>
            <a:pPr lvl="1"/>
            <a:r>
              <a:rPr lang="en-US" dirty="0"/>
              <a:t>Higher fiber count cables and smaller size available with </a:t>
            </a:r>
            <a:r>
              <a:rPr lang="en-US" dirty="0" err="1"/>
              <a:t>MiDia</a:t>
            </a:r>
            <a:r>
              <a:rPr lang="en-US" dirty="0"/>
              <a:t> GX, 2FX, 2GX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988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828BB96B-0A32-694E-927A-E0DB60A8676D}"/>
              </a:ext>
            </a:extLst>
          </p:cNvPr>
          <p:cNvSpPr/>
          <p:nvPr/>
        </p:nvSpPr>
        <p:spPr>
          <a:xfrm>
            <a:off x="9943454" y="1011267"/>
            <a:ext cx="2248544" cy="297517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7087" h="1821661">
                <a:moveTo>
                  <a:pt x="229887" y="0"/>
                </a:moveTo>
                <a:lnTo>
                  <a:pt x="4497087" y="0"/>
                </a:lnTo>
                <a:lnTo>
                  <a:pt x="4497087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 kern="0">
              <a:solidFill>
                <a:srgbClr val="0A16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75" name="This template is great for your business presentation. A clean and innovative slide which can bring your customer satisfaction. Architecture is work with it, even fashion can. This is brought to you by 1995 Std."/>
          <p:cNvSpPr txBox="1"/>
          <p:nvPr/>
        </p:nvSpPr>
        <p:spPr>
          <a:xfrm>
            <a:off x="2885327" y="2380509"/>
            <a:ext cx="6421344" cy="1048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/>
          </a:lstStyle>
          <a:p>
            <a:pPr defTabSz="412750" hangingPunct="0">
              <a:lnSpc>
                <a:spcPct val="90000"/>
              </a:lnSpc>
            </a:pPr>
            <a:r>
              <a:rPr lang="en-US" sz="3600" b="1" kern="0" spc="-75" dirty="0">
                <a:solidFill>
                  <a:srgbClr val="FFFFFF"/>
                </a:solidFill>
                <a:latin typeface="Lato" panose="020F0502020204030203" pitchFamily="34" charset="77"/>
                <a:sym typeface="Lato-Light"/>
              </a:rPr>
              <a:t>Outside Plant Cable Etiquette – Dos and Don’ts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271543-CAAE-48DD-81BB-3180B89F31D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73476" y="3270250"/>
            <a:ext cx="145874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26</a:t>
            </a:fld>
            <a:endParaRPr lang="en-US" kern="0">
              <a:latin typeface="Ubuntu Bold"/>
            </a:endParaRPr>
          </a:p>
        </p:txBody>
      </p:sp>
    </p:spTree>
    <p:extLst>
      <p:ext uri="{BB962C8B-B14F-4D97-AF65-F5344CB8AC3E}">
        <p14:creationId xmlns:p14="http://schemas.microsoft.com/office/powerpoint/2010/main" val="137992541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2455B7-FB4E-6A42-BDED-773B936BF4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042" y="-11682"/>
            <a:ext cx="5264955" cy="6867334"/>
          </a:xfrm>
          <a:prstGeom prst="rect">
            <a:avLst/>
          </a:prstGeom>
        </p:spPr>
      </p:pic>
      <p:sp>
        <p:nvSpPr>
          <p:cNvPr id="3" name="Breakslide.">
            <a:extLst>
              <a:ext uri="{FF2B5EF4-FFF2-40B4-BE49-F238E27FC236}">
                <a16:creationId xmlns:a16="http://schemas.microsoft.com/office/drawing/2014/main" id="{03593397-C4B7-45B0-BB0B-C8D8C92289A7}"/>
              </a:ext>
            </a:extLst>
          </p:cNvPr>
          <p:cNvSpPr txBox="1"/>
          <p:nvPr/>
        </p:nvSpPr>
        <p:spPr>
          <a:xfrm>
            <a:off x="550040" y="548716"/>
            <a:ext cx="1777731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90000"/>
              </a:lnSpc>
              <a:defRPr sz="15000" spc="-750">
                <a:solidFill>
                  <a:srgbClr val="F6F4F3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pPr defTabSz="412750" hangingPunct="0">
              <a:lnSpc>
                <a:spcPct val="80000"/>
              </a:lnSpc>
            </a:pPr>
            <a:r>
              <a:rPr lang="en-US" sz="3000" b="1" kern="0" spc="-150" dirty="0">
                <a:solidFill>
                  <a:srgbClr val="D13239"/>
                </a:solidFill>
                <a:latin typeface="Lato"/>
              </a:rPr>
              <a:t>About OFS</a:t>
            </a:r>
          </a:p>
        </p:txBody>
      </p:sp>
      <p:sp>
        <p:nvSpPr>
          <p:cNvPr id="5" name="© 2019 Affaire">
            <a:extLst>
              <a:ext uri="{FF2B5EF4-FFF2-40B4-BE49-F238E27FC236}">
                <a16:creationId xmlns:a16="http://schemas.microsoft.com/office/drawing/2014/main" id="{53450667-8C33-4B0C-91E8-87F5732B3A76}"/>
              </a:ext>
            </a:extLst>
          </p:cNvPr>
          <p:cNvSpPr txBox="1"/>
          <p:nvPr/>
        </p:nvSpPr>
        <p:spPr>
          <a:xfrm>
            <a:off x="10797649" y="541580"/>
            <a:ext cx="642484" cy="21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sz="800" kern="0" spc="16">
                <a:solidFill>
                  <a:srgbClr val="121212"/>
                </a:solidFill>
                <a:latin typeface="Lato-Light"/>
                <a:sym typeface="Lato-Light"/>
              </a:rPr>
              <a:t>© 20</a:t>
            </a:r>
            <a:r>
              <a:rPr lang="en-US" sz="800" kern="0" spc="16">
                <a:solidFill>
                  <a:srgbClr val="121212"/>
                </a:solidFill>
                <a:latin typeface="Lato-Light"/>
                <a:sym typeface="Lato-Light"/>
              </a:rPr>
              <a:t>20 </a:t>
            </a:r>
            <a:r>
              <a:rPr lang="en-US" sz="800" kern="0" spc="16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rPr>
              <a:t>OFS</a:t>
            </a:r>
            <a:endParaRPr sz="800" kern="0" spc="16">
              <a:solidFill>
                <a:srgbClr val="121212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29952E-7071-4FB7-A95C-B0B6B88D3C3B}"/>
              </a:ext>
            </a:extLst>
          </p:cNvPr>
          <p:cNvSpPr/>
          <p:nvPr/>
        </p:nvSpPr>
        <p:spPr>
          <a:xfrm>
            <a:off x="2780" y="608162"/>
            <a:ext cx="146482" cy="29751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 kern="0">
              <a:solidFill>
                <a:srgbClr val="0A16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BBCE87-57F3-0A47-AB17-6B4178DDEE7F}"/>
              </a:ext>
            </a:extLst>
          </p:cNvPr>
          <p:cNvSpPr txBox="1"/>
          <p:nvPr/>
        </p:nvSpPr>
        <p:spPr>
          <a:xfrm>
            <a:off x="550040" y="1448681"/>
            <a:ext cx="4733161" cy="4873163"/>
          </a:xfrm>
          <a:prstGeom prst="rect">
            <a:avLst/>
          </a:prstGeom>
          <a:noFill/>
        </p:spPr>
        <p:txBody>
          <a:bodyPr vert="horz" wrap="square" lIns="45708" tIns="45708" rIns="45708" bIns="45708" rtlCol="0" anchor="t" anchorCtr="0">
            <a:noAutofit/>
          </a:bodyPr>
          <a:lstStyle/>
          <a:p>
            <a:pPr marL="16669" defTabSz="412750" hangingPunct="0">
              <a:buClr>
                <a:srgbClr val="D13239"/>
              </a:buClr>
            </a:pPr>
            <a:r>
              <a:rPr lang="en-US" sz="2200" b="1" kern="0" spc="16" dirty="0">
                <a:solidFill>
                  <a:srgbClr val="121212"/>
                </a:solidFill>
                <a:latin typeface="Lato" panose="020F0502020204030203" pitchFamily="34" charset="77"/>
                <a:cs typeface="Arial" panose="020B0604020202020204" pitchFamily="34" charset="0"/>
                <a:sym typeface="Lato-Light"/>
              </a:rPr>
              <a:t>Global Manufacturer</a:t>
            </a:r>
          </a:p>
          <a:p>
            <a:pPr marL="434182" lvl="1" indent="-434182" defTabSz="412750" hangingPunct="0">
              <a:buClr>
                <a:srgbClr val="D13239"/>
              </a:buClr>
              <a:buFont typeface="Arial" panose="020B0604020202020204" pitchFamily="34" charset="0"/>
              <a:buChar char="•"/>
            </a:pPr>
            <a:r>
              <a:rPr lang="en-US" sz="2200" kern="0" spc="16" dirty="0">
                <a:solidFill>
                  <a:srgbClr val="121212"/>
                </a:solidFill>
                <a:latin typeface="Lato" panose="020F0502020204030203" pitchFamily="34" charset="77"/>
                <a:cs typeface="Arial" panose="020B0604020202020204" pitchFamily="34" charset="0"/>
                <a:sym typeface="Lato-Light"/>
              </a:rPr>
              <a:t>Fiber</a:t>
            </a:r>
          </a:p>
          <a:p>
            <a:pPr marL="434182" lvl="1" indent="-434182" defTabSz="412750" hangingPunct="0">
              <a:buClr>
                <a:srgbClr val="D13239"/>
              </a:buClr>
              <a:buFont typeface="Arial" panose="020B0604020202020204" pitchFamily="34" charset="0"/>
              <a:buChar char="•"/>
            </a:pPr>
            <a:r>
              <a:rPr lang="en-US" sz="2200" kern="0" spc="16" dirty="0">
                <a:solidFill>
                  <a:srgbClr val="121212"/>
                </a:solidFill>
                <a:latin typeface="Lato" panose="020F0502020204030203" pitchFamily="34" charset="77"/>
                <a:cs typeface="Arial" panose="020B0604020202020204" pitchFamily="34" charset="0"/>
                <a:sym typeface="Lato-Light"/>
              </a:rPr>
              <a:t>Cable</a:t>
            </a:r>
          </a:p>
          <a:p>
            <a:pPr marL="434182" lvl="1" indent="-434182" defTabSz="412750" hangingPunct="0">
              <a:buClr>
                <a:srgbClr val="D13239"/>
              </a:buClr>
              <a:buFont typeface="Arial" panose="020B0604020202020204" pitchFamily="34" charset="0"/>
              <a:buChar char="•"/>
            </a:pPr>
            <a:r>
              <a:rPr lang="en-US" sz="2200" kern="0" spc="16" dirty="0">
                <a:solidFill>
                  <a:srgbClr val="121212"/>
                </a:solidFill>
                <a:latin typeface="Lato" panose="020F0502020204030203" pitchFamily="34" charset="77"/>
                <a:cs typeface="Arial" panose="020B0604020202020204" pitchFamily="34" charset="0"/>
                <a:sym typeface="Lato-Light"/>
              </a:rPr>
              <a:t>Optical Components</a:t>
            </a:r>
            <a:br>
              <a:rPr lang="en-US" sz="2200" kern="0" spc="16" dirty="0">
                <a:solidFill>
                  <a:srgbClr val="121212"/>
                </a:solidFill>
                <a:latin typeface="Lato" panose="020F0502020204030203" pitchFamily="34" charset="77"/>
                <a:cs typeface="Arial" panose="020B0604020202020204" pitchFamily="34" charset="0"/>
                <a:sym typeface="Lato-Light"/>
              </a:rPr>
            </a:br>
            <a:r>
              <a:rPr lang="en-US" sz="2200" kern="0" spc="16" dirty="0">
                <a:solidFill>
                  <a:srgbClr val="121212"/>
                </a:solidFill>
                <a:latin typeface="Lato" panose="020F0502020204030203" pitchFamily="34" charset="77"/>
                <a:cs typeface="Arial" panose="020B0604020202020204" pitchFamily="34" charset="0"/>
                <a:sym typeface="Lato-Light"/>
              </a:rPr>
              <a:t>used in Networks</a:t>
            </a:r>
          </a:p>
          <a:p>
            <a:pPr marL="434182" lvl="1" indent="-434182" defTabSz="412750" hangingPunct="0">
              <a:buClr>
                <a:srgbClr val="D13239"/>
              </a:buClr>
              <a:buFont typeface="Arial" panose="020B0604020202020204" pitchFamily="34" charset="0"/>
              <a:buChar char="•"/>
            </a:pPr>
            <a:r>
              <a:rPr lang="en-US" sz="2200" kern="0" spc="16" dirty="0">
                <a:solidFill>
                  <a:srgbClr val="121212"/>
                </a:solidFill>
                <a:latin typeface="Lato" panose="020F0502020204030203" pitchFamily="34" charset="77"/>
                <a:cs typeface="Arial" panose="020B0604020202020204" pitchFamily="34" charset="0"/>
                <a:sym typeface="Lato-Light"/>
              </a:rPr>
              <a:t>Splicers</a:t>
            </a:r>
          </a:p>
          <a:p>
            <a:pPr marL="434182" lvl="1" indent="-434182" defTabSz="412750" hangingPunct="0">
              <a:buClr>
                <a:srgbClr val="D13239"/>
              </a:buClr>
              <a:buFont typeface="Arial" panose="020B0604020202020204" pitchFamily="34" charset="0"/>
              <a:buChar char="•"/>
            </a:pPr>
            <a:r>
              <a:rPr lang="en-US" sz="2200" kern="0" spc="16" dirty="0">
                <a:solidFill>
                  <a:srgbClr val="121212"/>
                </a:solidFill>
                <a:latin typeface="Lato" panose="020F0502020204030203" pitchFamily="34" charset="77"/>
                <a:cs typeface="Arial" panose="020B0604020202020204" pitchFamily="34" charset="0"/>
                <a:sym typeface="Lato-Light"/>
              </a:rPr>
              <a:t>Professional services</a:t>
            </a:r>
          </a:p>
          <a:p>
            <a:pPr marL="16669" lvl="2" defTabSz="412750" hangingPunct="0">
              <a:buClr>
                <a:srgbClr val="D13239"/>
              </a:buClr>
            </a:pPr>
            <a:endParaRPr lang="en-US" sz="2200" b="1" kern="0" spc="16" dirty="0">
              <a:solidFill>
                <a:srgbClr val="121212"/>
              </a:solidFill>
              <a:latin typeface="Lato" panose="020F0502020204030203" pitchFamily="34" charset="77"/>
              <a:cs typeface="Arial" panose="020B0604020202020204" pitchFamily="34" charset="0"/>
              <a:sym typeface="Lato-Light"/>
            </a:endParaRPr>
          </a:p>
          <a:p>
            <a:pPr marL="16669" defTabSz="412750" hangingPunct="0">
              <a:buClr>
                <a:srgbClr val="D13239"/>
              </a:buClr>
            </a:pPr>
            <a:r>
              <a:rPr lang="en-US" sz="2200" b="1" kern="0" spc="16" dirty="0">
                <a:solidFill>
                  <a:srgbClr val="121212"/>
                </a:solidFill>
                <a:latin typeface="Lato" panose="020F0502020204030203" pitchFamily="34" charset="77"/>
                <a:cs typeface="Arial" panose="020B0604020202020204" pitchFamily="34" charset="0"/>
                <a:sym typeface="Lato-Light"/>
              </a:rPr>
              <a:t>Bell Labs Fiber Heritage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23A320-63F1-B54B-BE30-15EC9E2711B9}"/>
              </a:ext>
            </a:extLst>
          </p:cNvPr>
          <p:cNvGrpSpPr/>
          <p:nvPr/>
        </p:nvGrpSpPr>
        <p:grpSpPr>
          <a:xfrm>
            <a:off x="3971612" y="-149652"/>
            <a:ext cx="2907175" cy="6991668"/>
            <a:chOff x="8039734" y="-267336"/>
            <a:chExt cx="5814349" cy="1398333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5C16318-BF3E-0141-9DF2-96B720E108BE}"/>
                </a:ext>
              </a:extLst>
            </p:cNvPr>
            <p:cNvSpPr/>
            <p:nvPr/>
          </p:nvSpPr>
          <p:spPr>
            <a:xfrm>
              <a:off x="8039734" y="6711360"/>
              <a:ext cx="5814349" cy="5950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n-US" sz="1600" kern="0">
                <a:solidFill>
                  <a:srgbClr val="0A163F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97FC2582-7ADD-F94C-B5DD-0C2691B779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33757" y="-267336"/>
              <a:ext cx="2695407" cy="4043329"/>
            </a:xfrm>
            <a:prstGeom prst="rect">
              <a:avLst/>
            </a:prstGeom>
            <a:noFill/>
            <a:ln w="12700">
              <a:noFill/>
              <a:miter lim="4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0621065F-899C-0444-81C3-51FFD361ED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386691" y="3012151"/>
              <a:ext cx="2970307" cy="3125002"/>
            </a:xfrm>
            <a:prstGeom prst="rect">
              <a:avLst/>
            </a:prstGeom>
            <a:noFill/>
            <a:ln w="12700">
              <a:noFill/>
              <a:miter lim="4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9433152-E410-7C4C-BB1E-F6F6F249D8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661369" y="4722109"/>
              <a:ext cx="3040181" cy="4043328"/>
            </a:xfrm>
            <a:prstGeom prst="rect">
              <a:avLst/>
            </a:prstGeom>
            <a:noFill/>
            <a:ln w="12700">
              <a:noFill/>
              <a:miter lim="4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57160DBB-F7E1-CC49-A49C-133E33656D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387364" y="6938352"/>
              <a:ext cx="2969634" cy="4043328"/>
            </a:xfrm>
            <a:prstGeom prst="rect">
              <a:avLst/>
            </a:prstGeom>
            <a:noFill/>
            <a:ln w="12700">
              <a:noFill/>
              <a:miter lim="4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0341F95B-D89E-974B-9D22-E7DF5BB3CD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261"/>
            <a:stretch/>
          </p:blipFill>
          <p:spPr bwMode="auto">
            <a:xfrm>
              <a:off x="8907393" y="9703362"/>
              <a:ext cx="2947094" cy="4012638"/>
            </a:xfrm>
            <a:prstGeom prst="rect">
              <a:avLst/>
            </a:prstGeom>
            <a:noFill/>
            <a:ln w="12700">
              <a:noFill/>
              <a:miter lim="4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F2652-7525-42D5-811F-9C97E29F63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73476" y="3270250"/>
            <a:ext cx="145874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27</a:t>
            </a:fld>
            <a:endParaRPr lang="en-US" kern="0">
              <a:latin typeface="Ubuntu Bold"/>
            </a:endParaRPr>
          </a:p>
        </p:txBody>
      </p:sp>
    </p:spTree>
    <p:extLst>
      <p:ext uri="{BB962C8B-B14F-4D97-AF65-F5344CB8AC3E}">
        <p14:creationId xmlns:p14="http://schemas.microsoft.com/office/powerpoint/2010/main" val="31762089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951C9E54-8892-2441-9BBF-A25B5185B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9881" y="1231959"/>
            <a:ext cx="5932563" cy="451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reakslide.">
            <a:extLst>
              <a:ext uri="{FF2B5EF4-FFF2-40B4-BE49-F238E27FC236}">
                <a16:creationId xmlns:a16="http://schemas.microsoft.com/office/drawing/2014/main" id="{03593397-C4B7-45B0-BB0B-C8D8C92289A7}"/>
              </a:ext>
            </a:extLst>
          </p:cNvPr>
          <p:cNvSpPr txBox="1"/>
          <p:nvPr/>
        </p:nvSpPr>
        <p:spPr>
          <a:xfrm>
            <a:off x="550040" y="548716"/>
            <a:ext cx="4433906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90000"/>
              </a:lnSpc>
              <a:defRPr sz="15000" spc="-750">
                <a:solidFill>
                  <a:srgbClr val="F6F4F3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pPr defTabSz="412750" hangingPunct="0">
              <a:lnSpc>
                <a:spcPct val="80000"/>
              </a:lnSpc>
            </a:pPr>
            <a:r>
              <a:rPr lang="en-US" sz="3000" b="1" kern="0" spc="-150" dirty="0">
                <a:solidFill>
                  <a:srgbClr val="D13239"/>
                </a:solidFill>
                <a:latin typeface="Lato"/>
              </a:rPr>
              <a:t>US-Based with Global Reach</a:t>
            </a:r>
          </a:p>
        </p:txBody>
      </p:sp>
      <p:sp>
        <p:nvSpPr>
          <p:cNvPr id="5" name="© 2019 Affaire">
            <a:extLst>
              <a:ext uri="{FF2B5EF4-FFF2-40B4-BE49-F238E27FC236}">
                <a16:creationId xmlns:a16="http://schemas.microsoft.com/office/drawing/2014/main" id="{53450667-8C33-4B0C-91E8-87F5732B3A76}"/>
              </a:ext>
            </a:extLst>
          </p:cNvPr>
          <p:cNvSpPr txBox="1"/>
          <p:nvPr/>
        </p:nvSpPr>
        <p:spPr>
          <a:xfrm>
            <a:off x="10797649" y="541580"/>
            <a:ext cx="642484" cy="21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sz="800" kern="0" spc="16">
                <a:solidFill>
                  <a:srgbClr val="121212"/>
                </a:solidFill>
                <a:latin typeface="Lato-Light"/>
                <a:sym typeface="Lato-Light"/>
              </a:rPr>
              <a:t>© 20</a:t>
            </a:r>
            <a:r>
              <a:rPr lang="en-US" sz="800" kern="0" spc="16">
                <a:solidFill>
                  <a:srgbClr val="121212"/>
                </a:solidFill>
                <a:latin typeface="Lato-Light"/>
                <a:sym typeface="Lato-Light"/>
              </a:rPr>
              <a:t>20 </a:t>
            </a:r>
            <a:r>
              <a:rPr lang="en-US" sz="800" kern="0" spc="16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rPr>
              <a:t>OFS</a:t>
            </a:r>
            <a:endParaRPr sz="800" kern="0" spc="16">
              <a:solidFill>
                <a:srgbClr val="121212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D85A9F36-73A7-4B0C-8C0E-7059D3D349F1}"/>
              </a:ext>
            </a:extLst>
          </p:cNvPr>
          <p:cNvSpPr/>
          <p:nvPr/>
        </p:nvSpPr>
        <p:spPr>
          <a:xfrm>
            <a:off x="9943454" y="5869319"/>
            <a:ext cx="2248544" cy="297517"/>
          </a:xfrm>
          <a:custGeom>
            <a:avLst/>
            <a:gdLst>
              <a:gd name="connsiteX0" fmla="*/ 0 w 4267200"/>
              <a:gd name="connsiteY0" fmla="*/ 0 h 1821661"/>
              <a:gd name="connsiteX1" fmla="*/ 4267200 w 4267200"/>
              <a:gd name="connsiteY1" fmla="*/ 0 h 1821661"/>
              <a:gd name="connsiteX2" fmla="*/ 4267200 w 4267200"/>
              <a:gd name="connsiteY2" fmla="*/ 1821661 h 1821661"/>
              <a:gd name="connsiteX3" fmla="*/ 0 w 4267200"/>
              <a:gd name="connsiteY3" fmla="*/ 1821661 h 1821661"/>
              <a:gd name="connsiteX4" fmla="*/ 0 w 4267200"/>
              <a:gd name="connsiteY4" fmla="*/ 0 h 1821661"/>
              <a:gd name="connsiteX0" fmla="*/ 229251 w 4496451"/>
              <a:gd name="connsiteY0" fmla="*/ 0 h 1821661"/>
              <a:gd name="connsiteX1" fmla="*/ 4496451 w 4496451"/>
              <a:gd name="connsiteY1" fmla="*/ 0 h 1821661"/>
              <a:gd name="connsiteX2" fmla="*/ 4496451 w 4496451"/>
              <a:gd name="connsiteY2" fmla="*/ 1821661 h 1821661"/>
              <a:gd name="connsiteX3" fmla="*/ 229251 w 4496451"/>
              <a:gd name="connsiteY3" fmla="*/ 1821661 h 1821661"/>
              <a:gd name="connsiteX4" fmla="*/ 229251 w 4496451"/>
              <a:gd name="connsiteY4" fmla="*/ 0 h 1821661"/>
              <a:gd name="connsiteX0" fmla="*/ 312660 w 4579860"/>
              <a:gd name="connsiteY0" fmla="*/ 0 h 1821661"/>
              <a:gd name="connsiteX1" fmla="*/ 4579860 w 4579860"/>
              <a:gd name="connsiteY1" fmla="*/ 0 h 1821661"/>
              <a:gd name="connsiteX2" fmla="*/ 4579860 w 4579860"/>
              <a:gd name="connsiteY2" fmla="*/ 1821661 h 1821661"/>
              <a:gd name="connsiteX3" fmla="*/ 312660 w 4579860"/>
              <a:gd name="connsiteY3" fmla="*/ 1821661 h 1821661"/>
              <a:gd name="connsiteX4" fmla="*/ 312660 w 4579860"/>
              <a:gd name="connsiteY4" fmla="*/ 0 h 1821661"/>
              <a:gd name="connsiteX0" fmla="*/ 293486 w 4560686"/>
              <a:gd name="connsiteY0" fmla="*/ 0 h 1821661"/>
              <a:gd name="connsiteX1" fmla="*/ 4560686 w 4560686"/>
              <a:gd name="connsiteY1" fmla="*/ 0 h 1821661"/>
              <a:gd name="connsiteX2" fmla="*/ 4560686 w 4560686"/>
              <a:gd name="connsiteY2" fmla="*/ 1821661 h 1821661"/>
              <a:gd name="connsiteX3" fmla="*/ 293486 w 4560686"/>
              <a:gd name="connsiteY3" fmla="*/ 1821661 h 1821661"/>
              <a:gd name="connsiteX4" fmla="*/ 293486 w 4560686"/>
              <a:gd name="connsiteY4" fmla="*/ 0 h 1821661"/>
              <a:gd name="connsiteX0" fmla="*/ 229887 w 4497087"/>
              <a:gd name="connsiteY0" fmla="*/ 0 h 1821661"/>
              <a:gd name="connsiteX1" fmla="*/ 4497087 w 4497087"/>
              <a:gd name="connsiteY1" fmla="*/ 0 h 1821661"/>
              <a:gd name="connsiteX2" fmla="*/ 4497087 w 4497087"/>
              <a:gd name="connsiteY2" fmla="*/ 1821661 h 1821661"/>
              <a:gd name="connsiteX3" fmla="*/ 229887 w 4497087"/>
              <a:gd name="connsiteY3" fmla="*/ 1821661 h 1821661"/>
              <a:gd name="connsiteX4" fmla="*/ 229887 w 4497087"/>
              <a:gd name="connsiteY4" fmla="*/ 0 h 1821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97087" h="1821661">
                <a:moveTo>
                  <a:pt x="229887" y="0"/>
                </a:moveTo>
                <a:lnTo>
                  <a:pt x="4497087" y="0"/>
                </a:lnTo>
                <a:lnTo>
                  <a:pt x="4497087" y="1821661"/>
                </a:lnTo>
                <a:lnTo>
                  <a:pt x="229887" y="1821661"/>
                </a:lnTo>
                <a:cubicBezTo>
                  <a:pt x="-133528" y="1162860"/>
                  <a:pt x="-13953" y="421996"/>
                  <a:pt x="229887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 kern="0">
              <a:solidFill>
                <a:srgbClr val="0A16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" name="Picture 8" descr="A picture containing clock, meter, drawing&#10;&#10;Description automatically generated">
            <a:extLst>
              <a:ext uri="{FF2B5EF4-FFF2-40B4-BE49-F238E27FC236}">
                <a16:creationId xmlns:a16="http://schemas.microsoft.com/office/drawing/2014/main" id="{65E8B3E8-CD03-4DBB-9C4C-5FF12D8778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2472" y="5749593"/>
            <a:ext cx="1091631" cy="5722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29952E-7071-4FB7-A95C-B0B6B88D3C3B}"/>
              </a:ext>
            </a:extLst>
          </p:cNvPr>
          <p:cNvSpPr/>
          <p:nvPr/>
        </p:nvSpPr>
        <p:spPr>
          <a:xfrm>
            <a:off x="2780" y="608162"/>
            <a:ext cx="146482" cy="29751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 kern="0">
              <a:solidFill>
                <a:srgbClr val="0A16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11C855E-4AEC-DA42-88E9-C0AC96412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043" y="2718667"/>
            <a:ext cx="5096838" cy="360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78E1A4-6076-5945-BBB1-CFA8FF9A57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140" y="1231959"/>
            <a:ext cx="4704927" cy="13964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54FC11-90E9-4DCF-A4F8-ADE49325A2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73476" y="3270250"/>
            <a:ext cx="145874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28</a:t>
            </a:fld>
            <a:endParaRPr lang="en-US" kern="0">
              <a:latin typeface="Ubuntu Bold"/>
            </a:endParaRPr>
          </a:p>
        </p:txBody>
      </p:sp>
    </p:spTree>
    <p:extLst>
      <p:ext uri="{BB962C8B-B14F-4D97-AF65-F5344CB8AC3E}">
        <p14:creationId xmlns:p14="http://schemas.microsoft.com/office/powerpoint/2010/main" val="412913303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422AC0-8112-FD43-ADE7-95266E425C78}"/>
              </a:ext>
            </a:extLst>
          </p:cNvPr>
          <p:cNvSpPr/>
          <p:nvPr/>
        </p:nvSpPr>
        <p:spPr>
          <a:xfrm>
            <a:off x="0" y="3275980"/>
            <a:ext cx="4572000" cy="29751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 kern="0">
              <a:solidFill>
                <a:srgbClr val="0A16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Create Passive…">
            <a:extLst>
              <a:ext uri="{FF2B5EF4-FFF2-40B4-BE49-F238E27FC236}">
                <a16:creationId xmlns:a16="http://schemas.microsoft.com/office/drawing/2014/main" id="{0A1C2706-E0A6-4D41-9169-4551E8DCAE8A}"/>
              </a:ext>
            </a:extLst>
          </p:cNvPr>
          <p:cNvSpPr txBox="1"/>
          <p:nvPr/>
        </p:nvSpPr>
        <p:spPr>
          <a:xfrm>
            <a:off x="795205" y="1746577"/>
            <a:ext cx="7350089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90000"/>
              </a:lnSpc>
              <a:defRPr sz="8700" spc="-261">
                <a:latin typeface="+mn-lt"/>
                <a:ea typeface="+mn-ea"/>
                <a:cs typeface="+mn-cs"/>
                <a:sym typeface="Ubuntu Bold"/>
              </a:defRPr>
            </a:pPr>
            <a:r>
              <a:rPr lang="en-US" sz="3600" b="1" kern="0" spc="-131" dirty="0">
                <a:solidFill>
                  <a:srgbClr val="D13239">
                    <a:lumMod val="50000"/>
                  </a:srgbClr>
                </a:solidFill>
                <a:latin typeface="Lato"/>
                <a:sym typeface="Ubuntu Bold"/>
              </a:rPr>
              <a:t>Our Agenda</a:t>
            </a:r>
            <a:endParaRPr lang="en-US" sz="3600" b="1" kern="0" spc="-131" dirty="0">
              <a:solidFill>
                <a:srgbClr val="D13239">
                  <a:lumMod val="50000"/>
                </a:srgbClr>
              </a:solidFill>
              <a:latin typeface="Lato" panose="020F0502020204030203" pitchFamily="34" charset="77"/>
              <a:sym typeface="Ubuntu Bold"/>
            </a:endParaRPr>
          </a:p>
        </p:txBody>
      </p:sp>
      <p:sp>
        <p:nvSpPr>
          <p:cNvPr id="5" name="Even if you’re broke, clueless, and don’t know where to start">
            <a:extLst>
              <a:ext uri="{FF2B5EF4-FFF2-40B4-BE49-F238E27FC236}">
                <a16:creationId xmlns:a16="http://schemas.microsoft.com/office/drawing/2014/main" id="{00BF9474-5CBF-8F45-BA36-0C0B95505857}"/>
              </a:ext>
            </a:extLst>
          </p:cNvPr>
          <p:cNvSpPr txBox="1"/>
          <p:nvPr/>
        </p:nvSpPr>
        <p:spPr>
          <a:xfrm>
            <a:off x="818455" y="2517360"/>
            <a:ext cx="3005260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00000"/>
              </a:lnSpc>
              <a:defRPr sz="3700" spc="0">
                <a:solidFill>
                  <a:schemeClr val="accent5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</a:lstStyle>
          <a:p>
            <a:pPr defTabSz="412750" hangingPunct="0">
              <a:lnSpc>
                <a:spcPct val="90000"/>
              </a:lnSpc>
            </a:pPr>
            <a:r>
              <a:rPr lang="en-US" sz="1800" b="1" kern="0" spc="-75" dirty="0">
                <a:solidFill>
                  <a:srgbClr val="FFFFFF"/>
                </a:solidFill>
                <a:latin typeface="Lato" panose="020F0502020204030203" pitchFamily="34" charset="77"/>
              </a:rPr>
              <a:t>Outside Plant Cable Etiquette – Dos and Don’ts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7CD0D76-F33D-7D47-A3CE-1A3B1EE9D66A}"/>
              </a:ext>
            </a:extLst>
          </p:cNvPr>
          <p:cNvSpPr txBox="1">
            <a:spLocks/>
          </p:cNvSpPr>
          <p:nvPr/>
        </p:nvSpPr>
        <p:spPr>
          <a:xfrm>
            <a:off x="5903296" y="964565"/>
            <a:ext cx="6074404" cy="5300769"/>
          </a:xfrm>
          <a:prstGeom prst="rect">
            <a:avLst/>
          </a:prstGeom>
        </p:spPr>
        <p:txBody>
          <a:bodyPr/>
          <a:lstStyle>
            <a:lvl1pPr marL="228536" indent="-228536" algn="l" defTabSz="91414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08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80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52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24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96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68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40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12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72">
              <a:spcBef>
                <a:spcPts val="500"/>
              </a:spcBef>
              <a:buNone/>
            </a:pPr>
            <a:r>
              <a:rPr lang="en-US" sz="2000" b="1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Know your cable</a:t>
            </a:r>
          </a:p>
          <a:p>
            <a:pPr marL="0" indent="0" defTabSz="457072">
              <a:spcBef>
                <a:spcPts val="500"/>
              </a:spcBef>
              <a:buNone/>
            </a:pPr>
            <a:endParaRPr lang="en-US" sz="2000" b="1" spc="16" dirty="0">
              <a:solidFill>
                <a:srgbClr val="000000"/>
              </a:solidFill>
              <a:latin typeface="Lato" panose="020F0502020204030203" pitchFamily="34" charset="77"/>
              <a:sym typeface="Lato-Light"/>
            </a:endParaRPr>
          </a:p>
          <a:p>
            <a:pPr marL="0" indent="0" defTabSz="457072">
              <a:spcBef>
                <a:spcPts val="500"/>
              </a:spcBef>
              <a:buNone/>
            </a:pPr>
            <a:r>
              <a:rPr lang="en-US" sz="2000" b="1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Introduction to Cable Structures and limitations</a:t>
            </a:r>
          </a:p>
          <a:p>
            <a:pPr marL="0" lvl="1" indent="0" defTabSz="457072">
              <a:spcBef>
                <a:spcPts val="250"/>
              </a:spcBef>
              <a:buNone/>
            </a:pPr>
            <a:endParaRPr lang="en-US" sz="2000" spc="16" dirty="0">
              <a:solidFill>
                <a:srgbClr val="000000"/>
              </a:solidFill>
              <a:latin typeface="Lato" panose="020F0502020204030203" pitchFamily="34" charset="77"/>
              <a:sym typeface="Lato-Light"/>
            </a:endParaRPr>
          </a:p>
          <a:p>
            <a:pPr marL="0" lvl="1" indent="0" defTabSz="457072">
              <a:spcBef>
                <a:spcPts val="250"/>
              </a:spcBef>
              <a:buNone/>
            </a:pPr>
            <a:endParaRPr lang="en-US" sz="2000" spc="16" dirty="0">
              <a:solidFill>
                <a:srgbClr val="000000"/>
              </a:solidFill>
              <a:latin typeface="Lato" panose="020F0502020204030203" pitchFamily="34" charset="77"/>
              <a:sym typeface="Lato-Light"/>
            </a:endParaRPr>
          </a:p>
          <a:p>
            <a:pPr marL="0" lvl="1" indent="0" defTabSz="457072">
              <a:spcBef>
                <a:spcPts val="250"/>
              </a:spcBef>
              <a:buNone/>
            </a:pPr>
            <a:endParaRPr lang="en-US" sz="2000" spc="16" dirty="0">
              <a:solidFill>
                <a:srgbClr val="000000"/>
              </a:solidFill>
              <a:latin typeface="Lato" panose="020F0502020204030203" pitchFamily="34" charset="77"/>
              <a:sym typeface="Lato-Light"/>
            </a:endParaRPr>
          </a:p>
          <a:p>
            <a:pPr marL="0" lvl="1" indent="0" defTabSz="457072">
              <a:spcBef>
                <a:spcPts val="250"/>
              </a:spcBef>
              <a:buNone/>
            </a:pPr>
            <a:endParaRPr lang="en-US" sz="2000" spc="16" dirty="0">
              <a:solidFill>
                <a:srgbClr val="000000"/>
              </a:solidFill>
              <a:latin typeface="Lato" panose="020F0502020204030203" pitchFamily="34" charset="77"/>
              <a:sym typeface="Lato-Light"/>
            </a:endParaRPr>
          </a:p>
          <a:p>
            <a:pPr marL="0" lvl="1" indent="0" defTabSz="457072">
              <a:spcBef>
                <a:spcPts val="250"/>
              </a:spcBef>
              <a:buNone/>
            </a:pPr>
            <a:endParaRPr lang="en-US" sz="2000" spc="16" dirty="0">
              <a:solidFill>
                <a:srgbClr val="000000"/>
              </a:solidFill>
              <a:latin typeface="Lato" panose="020F0502020204030203" pitchFamily="34" charset="77"/>
              <a:sym typeface="Lato-Light"/>
            </a:endParaRPr>
          </a:p>
          <a:p>
            <a:pPr marL="0" indent="0" defTabSz="457072">
              <a:spcBef>
                <a:spcPts val="500"/>
              </a:spcBef>
              <a:buNone/>
            </a:pPr>
            <a:r>
              <a:rPr lang="en-US" sz="2000" b="1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Cable etiquette</a:t>
            </a:r>
          </a:p>
          <a:p>
            <a:pPr marL="114268" indent="-114268" defTabSz="457072">
              <a:spcBef>
                <a:spcPts val="500"/>
              </a:spcBef>
            </a:pPr>
            <a:r>
              <a:rPr lang="en-US" sz="1800" spc="16" dirty="0">
                <a:solidFill>
                  <a:srgbClr val="000000"/>
                </a:solidFill>
                <a:latin typeface="Ubuntu Bold"/>
                <a:sym typeface="Lato-Light"/>
              </a:rPr>
              <a:t>Blowing</a:t>
            </a:r>
          </a:p>
          <a:p>
            <a:pPr marL="114268" indent="-114268" defTabSz="457072">
              <a:spcBef>
                <a:spcPts val="500"/>
              </a:spcBef>
            </a:pPr>
            <a:r>
              <a:rPr lang="en-US" sz="1800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Pulling</a:t>
            </a:r>
          </a:p>
          <a:p>
            <a:pPr marL="114268" indent="-114268" defTabSz="457072">
              <a:spcBef>
                <a:spcPts val="500"/>
              </a:spcBef>
            </a:pPr>
            <a:r>
              <a:rPr lang="en-US" sz="1800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Aerial installations</a:t>
            </a:r>
          </a:p>
        </p:txBody>
      </p:sp>
      <p:sp>
        <p:nvSpPr>
          <p:cNvPr id="8" name="Create Passive…">
            <a:extLst>
              <a:ext uri="{FF2B5EF4-FFF2-40B4-BE49-F238E27FC236}">
                <a16:creationId xmlns:a16="http://schemas.microsoft.com/office/drawing/2014/main" id="{B05F5BCB-80E9-0542-917D-17BC3A337B16}"/>
              </a:ext>
            </a:extLst>
          </p:cNvPr>
          <p:cNvSpPr txBox="1"/>
          <p:nvPr/>
        </p:nvSpPr>
        <p:spPr>
          <a:xfrm>
            <a:off x="4995333" y="921271"/>
            <a:ext cx="907963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90000"/>
              </a:lnSpc>
              <a:defRPr sz="8700" spc="-261">
                <a:latin typeface="+mn-lt"/>
                <a:ea typeface="+mn-ea"/>
                <a:cs typeface="+mn-cs"/>
                <a:sym typeface="Ubuntu Bold"/>
              </a:defRPr>
            </a:pPr>
            <a:r>
              <a:rPr lang="en-US" sz="3600" b="1" kern="0" spc="-131" dirty="0">
                <a:solidFill>
                  <a:srgbClr val="D13239"/>
                </a:solidFill>
                <a:latin typeface="Lato" panose="020F0502020204030203" pitchFamily="34" charset="77"/>
                <a:sym typeface="Ubuntu Bold"/>
              </a:rPr>
              <a:t>01</a:t>
            </a:r>
          </a:p>
        </p:txBody>
      </p:sp>
      <p:sp>
        <p:nvSpPr>
          <p:cNvPr id="9" name="Create Passive…">
            <a:extLst>
              <a:ext uri="{FF2B5EF4-FFF2-40B4-BE49-F238E27FC236}">
                <a16:creationId xmlns:a16="http://schemas.microsoft.com/office/drawing/2014/main" id="{65299CF4-B8EF-D346-9922-81338510A666}"/>
              </a:ext>
            </a:extLst>
          </p:cNvPr>
          <p:cNvSpPr txBox="1"/>
          <p:nvPr/>
        </p:nvSpPr>
        <p:spPr>
          <a:xfrm>
            <a:off x="4995333" y="3776624"/>
            <a:ext cx="907963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90000"/>
              </a:lnSpc>
              <a:defRPr sz="8700" spc="-261">
                <a:latin typeface="+mn-lt"/>
                <a:ea typeface="+mn-ea"/>
                <a:cs typeface="+mn-cs"/>
                <a:sym typeface="Ubuntu Bold"/>
              </a:defRPr>
            </a:pPr>
            <a:r>
              <a:rPr lang="en-US" sz="3600" b="1" kern="0" spc="-131" dirty="0">
                <a:solidFill>
                  <a:srgbClr val="D13239"/>
                </a:solidFill>
                <a:latin typeface="Lato" panose="020F0502020204030203" pitchFamily="34" charset="77"/>
                <a:sym typeface="Ubuntu Bold"/>
              </a:rPr>
              <a:t>02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0BF24E-469C-4899-BB0E-84FB64EA4F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73476" y="3270250"/>
            <a:ext cx="145874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29</a:t>
            </a:fld>
            <a:endParaRPr lang="en-US" kern="0">
              <a:latin typeface="Ubuntu Bold"/>
            </a:endParaRPr>
          </a:p>
        </p:txBody>
      </p:sp>
    </p:spTree>
    <p:extLst>
      <p:ext uri="{BB962C8B-B14F-4D97-AF65-F5344CB8AC3E}">
        <p14:creationId xmlns:p14="http://schemas.microsoft.com/office/powerpoint/2010/main" val="34219198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1E7D2-C80A-6D4F-8226-D2765FAE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Original Inventor of Fiber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9C353-C8BA-BA47-A1F2-A9B39FCB0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637" y="1488953"/>
            <a:ext cx="5488538" cy="4351338"/>
          </a:xfrm>
        </p:spPr>
        <p:txBody>
          <a:bodyPr/>
          <a:lstStyle/>
          <a:p>
            <a:r>
              <a:rPr lang="en-US" dirty="0"/>
              <a:t>40+ year history in fiber technology</a:t>
            </a:r>
          </a:p>
          <a:p>
            <a:r>
              <a:rPr lang="en-US" dirty="0"/>
              <a:t>Technology Emmy Award winner, 2017</a:t>
            </a:r>
          </a:p>
          <a:p>
            <a:pPr lvl="1"/>
            <a:r>
              <a:rPr lang="en-US" dirty="0"/>
              <a:t>“Pioneering Invention and Deployment of Fiber Optic Cable”</a:t>
            </a:r>
          </a:p>
          <a:p>
            <a:r>
              <a:rPr lang="en-US" dirty="0"/>
              <a:t>Fiber manufacturing method, IEEE Milestone Recipient</a:t>
            </a:r>
          </a:p>
          <a:p>
            <a:pPr lvl="1"/>
            <a:r>
              <a:rPr lang="en-US" dirty="0"/>
              <a:t>&lt;250 granted in the history of electricity</a:t>
            </a:r>
          </a:p>
          <a:p>
            <a:pPr lvl="1"/>
            <a:r>
              <a:rPr lang="en-US" dirty="0"/>
              <a:t>Others include AC power, Maxwell’s equations, telephone, television, etc.</a:t>
            </a:r>
          </a:p>
          <a:p>
            <a:r>
              <a:rPr lang="en-US" dirty="0"/>
              <a:t>Hundreds of patents including the LC connector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9DF92-B7FE-DD4D-8BA0-0DAB5429F8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50989" y="762079"/>
            <a:ext cx="3346450" cy="276714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2FDE24B-E8F0-A648-951B-DBAEF3186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6092" y="3308362"/>
            <a:ext cx="2872964" cy="202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6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96400F-6719-40B8-BB53-7A065D12C0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73476" y="3270250"/>
            <a:ext cx="145874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30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C32F3F-5937-4B3D-905C-3AA2B6A3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9691" y="2286000"/>
            <a:ext cx="5220855" cy="1143000"/>
          </a:xfrm>
        </p:spPr>
        <p:txBody>
          <a:bodyPr/>
          <a:lstStyle/>
          <a:p>
            <a:pPr algn="ctr"/>
            <a:r>
              <a:rPr lang="en-US" dirty="0"/>
              <a:t>The fiber is the network™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cable protects it </a:t>
            </a:r>
          </a:p>
        </p:txBody>
      </p:sp>
    </p:spTree>
    <p:extLst>
      <p:ext uri="{BB962C8B-B14F-4D97-AF65-F5344CB8AC3E}">
        <p14:creationId xmlns:p14="http://schemas.microsoft.com/office/powerpoint/2010/main" val="373114765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reakslide.">
            <a:extLst>
              <a:ext uri="{FF2B5EF4-FFF2-40B4-BE49-F238E27FC236}">
                <a16:creationId xmlns:a16="http://schemas.microsoft.com/office/drawing/2014/main" id="{03593397-C4B7-45B0-BB0B-C8D8C92289A7}"/>
              </a:ext>
            </a:extLst>
          </p:cNvPr>
          <p:cNvSpPr txBox="1"/>
          <p:nvPr/>
        </p:nvSpPr>
        <p:spPr>
          <a:xfrm>
            <a:off x="550040" y="449880"/>
            <a:ext cx="4807406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90000"/>
              </a:lnSpc>
              <a:defRPr sz="15000" spc="-750">
                <a:solidFill>
                  <a:srgbClr val="F6F4F3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pPr defTabSz="412750" hangingPunct="0">
              <a:lnSpc>
                <a:spcPct val="80000"/>
              </a:lnSpc>
            </a:pPr>
            <a:r>
              <a:rPr lang="en-US" sz="3000" b="1" kern="0" spc="-150" dirty="0">
                <a:solidFill>
                  <a:srgbClr val="D13239"/>
                </a:solidFill>
                <a:latin typeface="Lato"/>
              </a:rPr>
              <a:t>New Fiber Sizes and Structures</a:t>
            </a:r>
          </a:p>
        </p:txBody>
      </p:sp>
      <p:sp>
        <p:nvSpPr>
          <p:cNvPr id="5" name="© 2019 Affaire">
            <a:extLst>
              <a:ext uri="{FF2B5EF4-FFF2-40B4-BE49-F238E27FC236}">
                <a16:creationId xmlns:a16="http://schemas.microsoft.com/office/drawing/2014/main" id="{53450667-8C33-4B0C-91E8-87F5732B3A76}"/>
              </a:ext>
            </a:extLst>
          </p:cNvPr>
          <p:cNvSpPr txBox="1"/>
          <p:nvPr/>
        </p:nvSpPr>
        <p:spPr>
          <a:xfrm>
            <a:off x="10797649" y="541580"/>
            <a:ext cx="642484" cy="21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sz="800" kern="0" spc="16">
                <a:solidFill>
                  <a:srgbClr val="121212"/>
                </a:solidFill>
                <a:latin typeface="Lato-Light"/>
                <a:sym typeface="Lato-Light"/>
              </a:rPr>
              <a:t>© 20</a:t>
            </a:r>
            <a:r>
              <a:rPr lang="en-US" sz="800" kern="0" spc="16">
                <a:solidFill>
                  <a:srgbClr val="121212"/>
                </a:solidFill>
                <a:latin typeface="Lato-Light"/>
                <a:sym typeface="Lato-Light"/>
              </a:rPr>
              <a:t>20 </a:t>
            </a:r>
            <a:r>
              <a:rPr lang="en-US" sz="800" kern="0" spc="16">
                <a:solidFill>
                  <a:srgbClr val="121212"/>
                </a:solidFill>
                <a:latin typeface="Lato Bold"/>
                <a:ea typeface="Lato Bold"/>
                <a:cs typeface="Lato Bold"/>
                <a:sym typeface="Lato Bold"/>
              </a:rPr>
              <a:t>OFS</a:t>
            </a:r>
            <a:endParaRPr sz="800" kern="0" spc="16">
              <a:solidFill>
                <a:srgbClr val="121212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29952E-7071-4FB7-A95C-B0B6B88D3C3B}"/>
              </a:ext>
            </a:extLst>
          </p:cNvPr>
          <p:cNvSpPr/>
          <p:nvPr/>
        </p:nvSpPr>
        <p:spPr>
          <a:xfrm>
            <a:off x="2780" y="608162"/>
            <a:ext cx="146482" cy="297517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 kern="0">
              <a:solidFill>
                <a:srgbClr val="0A16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" name="Breakslide.">
            <a:extLst>
              <a:ext uri="{FF2B5EF4-FFF2-40B4-BE49-F238E27FC236}">
                <a16:creationId xmlns:a16="http://schemas.microsoft.com/office/drawing/2014/main" id="{48D8BF1F-17D8-194C-83B9-66C5E74824B8}"/>
              </a:ext>
            </a:extLst>
          </p:cNvPr>
          <p:cNvSpPr txBox="1"/>
          <p:nvPr/>
        </p:nvSpPr>
        <p:spPr>
          <a:xfrm>
            <a:off x="519527" y="2158396"/>
            <a:ext cx="1490793" cy="383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90000"/>
              </a:lnSpc>
              <a:defRPr sz="15000" spc="-750">
                <a:solidFill>
                  <a:srgbClr val="F6F4F3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pPr defTabSz="412750" hangingPunct="0">
              <a:lnSpc>
                <a:spcPct val="80000"/>
              </a:lnSpc>
            </a:pPr>
            <a:r>
              <a:rPr lang="en-US" sz="2700" b="1" kern="0" spc="-150" dirty="0">
                <a:solidFill>
                  <a:srgbClr val="333E48"/>
                </a:solidFill>
                <a:latin typeface="Lato"/>
              </a:rPr>
              <a:t>Fiber Sizes</a:t>
            </a:r>
          </a:p>
        </p:txBody>
      </p:sp>
      <p:sp>
        <p:nvSpPr>
          <p:cNvPr id="11" name="Breakslide.">
            <a:extLst>
              <a:ext uri="{FF2B5EF4-FFF2-40B4-BE49-F238E27FC236}">
                <a16:creationId xmlns:a16="http://schemas.microsoft.com/office/drawing/2014/main" id="{D027218B-373A-824A-8750-EE9771304499}"/>
              </a:ext>
            </a:extLst>
          </p:cNvPr>
          <p:cNvSpPr txBox="1"/>
          <p:nvPr/>
        </p:nvSpPr>
        <p:spPr>
          <a:xfrm>
            <a:off x="513348" y="3429001"/>
            <a:ext cx="1580097" cy="7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90000"/>
              </a:lnSpc>
              <a:defRPr sz="15000" spc="-750">
                <a:solidFill>
                  <a:srgbClr val="F6F4F3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pPr defTabSz="412750" hangingPunct="0">
              <a:lnSpc>
                <a:spcPct val="80000"/>
              </a:lnSpc>
            </a:pPr>
            <a:r>
              <a:rPr lang="en-US" sz="2700" b="1" kern="0" spc="-150" dirty="0">
                <a:solidFill>
                  <a:srgbClr val="333E48"/>
                </a:solidFill>
                <a:latin typeface="Lato"/>
              </a:rPr>
              <a:t>Fiber Structures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C919E4D-9A02-E143-8AA0-8D3B576E22A6}"/>
              </a:ext>
            </a:extLst>
          </p:cNvPr>
          <p:cNvCxnSpPr/>
          <p:nvPr/>
        </p:nvCxnSpPr>
        <p:spPr>
          <a:xfrm>
            <a:off x="658925" y="3004511"/>
            <a:ext cx="10874063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352931-BA97-7A41-B95C-AB420525DFD9}"/>
              </a:ext>
            </a:extLst>
          </p:cNvPr>
          <p:cNvCxnSpPr>
            <a:cxnSpLocks/>
          </p:cNvCxnSpPr>
          <p:nvPr/>
        </p:nvCxnSpPr>
        <p:spPr>
          <a:xfrm flipH="1">
            <a:off x="2324558" y="1930462"/>
            <a:ext cx="23678" cy="4368756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7C30F1-7D60-CD47-832A-3D86EEEBBB03}"/>
              </a:ext>
            </a:extLst>
          </p:cNvPr>
          <p:cNvGrpSpPr/>
          <p:nvPr/>
        </p:nvGrpSpPr>
        <p:grpSpPr>
          <a:xfrm>
            <a:off x="7300292" y="2570791"/>
            <a:ext cx="1205633" cy="292772"/>
            <a:chOff x="5622559" y="6260714"/>
            <a:chExt cx="1609515" cy="39084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FC8ED48-C2C9-F744-B531-1D13E2E480AD}"/>
                </a:ext>
              </a:extLst>
            </p:cNvPr>
            <p:cNvCxnSpPr>
              <a:cxnSpLocks/>
            </p:cNvCxnSpPr>
            <p:nvPr/>
          </p:nvCxnSpPr>
          <p:spPr>
            <a:xfrm>
              <a:off x="5622559" y="6563561"/>
              <a:ext cx="1609515" cy="0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triangl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58B228C-9EE2-9F44-9690-0FC9CBCD46A1}"/>
                </a:ext>
              </a:extLst>
            </p:cNvPr>
            <p:cNvSpPr txBox="1"/>
            <p:nvPr/>
          </p:nvSpPr>
          <p:spPr>
            <a:xfrm>
              <a:off x="5853492" y="6260714"/>
              <a:ext cx="1207561" cy="390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hangingPunct="0">
                <a:lnSpc>
                  <a:spcPct val="150000"/>
                </a:lnSpc>
              </a:pPr>
              <a:r>
                <a:rPr lang="en-US" sz="1000" kern="0" spc="16" dirty="0">
                  <a:solidFill>
                    <a:srgbClr val="D13239">
                      <a:lumMod val="75000"/>
                    </a:srgbClr>
                  </a:solidFill>
                  <a:latin typeface="Lato" panose="020F0502020204030203" pitchFamily="34" charset="77"/>
                  <a:sym typeface="Lato-Light"/>
                </a:rPr>
                <a:t>200 microns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66A03FC-934D-F24D-9B17-16DC2C7C31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732" y="976481"/>
            <a:ext cx="1460281" cy="19329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874E30-64E7-6A4C-AD78-1B2D1765F0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764" y="1319240"/>
            <a:ext cx="1153383" cy="11704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E82D7D-1EA9-524C-A843-81AE17634E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172" y="3051140"/>
            <a:ext cx="1523349" cy="1130829"/>
          </a:xfrm>
          <a:prstGeom prst="rect">
            <a:avLst/>
          </a:prstGeom>
        </p:spPr>
      </p:pic>
      <p:sp>
        <p:nvSpPr>
          <p:cNvPr id="19" name="Breakslide.">
            <a:extLst>
              <a:ext uri="{FF2B5EF4-FFF2-40B4-BE49-F238E27FC236}">
                <a16:creationId xmlns:a16="http://schemas.microsoft.com/office/drawing/2014/main" id="{F3C04DF7-B3E2-D942-A547-1824A0640AC6}"/>
              </a:ext>
            </a:extLst>
          </p:cNvPr>
          <p:cNvSpPr txBox="1"/>
          <p:nvPr/>
        </p:nvSpPr>
        <p:spPr>
          <a:xfrm>
            <a:off x="3187056" y="4158550"/>
            <a:ext cx="1954061" cy="27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90000"/>
              </a:lnSpc>
              <a:defRPr sz="15000" spc="-750">
                <a:solidFill>
                  <a:srgbClr val="F6F4F3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pPr algn="ctr" defTabSz="412750" hangingPunct="0">
              <a:lnSpc>
                <a:spcPct val="80000"/>
              </a:lnSpc>
            </a:pPr>
            <a:r>
              <a:rPr lang="en-US" sz="1800" b="1" kern="0" spc="-150" dirty="0">
                <a:solidFill>
                  <a:srgbClr val="333E48"/>
                </a:solidFill>
                <a:latin typeface="Lato"/>
              </a:rPr>
              <a:t>Loose Tube and Micro</a:t>
            </a:r>
          </a:p>
        </p:txBody>
      </p:sp>
      <p:sp>
        <p:nvSpPr>
          <p:cNvPr id="20" name="Breakslide.">
            <a:extLst>
              <a:ext uri="{FF2B5EF4-FFF2-40B4-BE49-F238E27FC236}">
                <a16:creationId xmlns:a16="http://schemas.microsoft.com/office/drawing/2014/main" id="{8AFA21AD-6FE5-5547-9714-07296F0611CB}"/>
              </a:ext>
            </a:extLst>
          </p:cNvPr>
          <p:cNvSpPr txBox="1"/>
          <p:nvPr/>
        </p:nvSpPr>
        <p:spPr>
          <a:xfrm>
            <a:off x="6275572" y="4158550"/>
            <a:ext cx="1022716" cy="27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90000"/>
              </a:lnSpc>
              <a:defRPr sz="15000" spc="-750">
                <a:solidFill>
                  <a:srgbClr val="F6F4F3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pPr algn="ctr" defTabSz="412750" hangingPunct="0">
              <a:lnSpc>
                <a:spcPct val="80000"/>
              </a:lnSpc>
            </a:pPr>
            <a:r>
              <a:rPr lang="en-US" sz="1800" b="1" kern="0" spc="-150" dirty="0">
                <a:solidFill>
                  <a:srgbClr val="333E48"/>
                </a:solidFill>
                <a:latin typeface="Lato"/>
              </a:rPr>
              <a:t>Flat Ribbon</a:t>
            </a:r>
          </a:p>
        </p:txBody>
      </p:sp>
      <p:sp>
        <p:nvSpPr>
          <p:cNvPr id="21" name="Breakslide.">
            <a:extLst>
              <a:ext uri="{FF2B5EF4-FFF2-40B4-BE49-F238E27FC236}">
                <a16:creationId xmlns:a16="http://schemas.microsoft.com/office/drawing/2014/main" id="{6A4DDD9B-29C7-8740-AF83-717E57DA83B5}"/>
              </a:ext>
            </a:extLst>
          </p:cNvPr>
          <p:cNvSpPr txBox="1"/>
          <p:nvPr/>
        </p:nvSpPr>
        <p:spPr>
          <a:xfrm>
            <a:off x="8837906" y="4187436"/>
            <a:ext cx="1380186" cy="27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90000"/>
              </a:lnSpc>
              <a:defRPr sz="15000" spc="-750">
                <a:solidFill>
                  <a:srgbClr val="F6F4F3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pPr algn="ctr" defTabSz="412750" hangingPunct="0">
              <a:lnSpc>
                <a:spcPct val="80000"/>
              </a:lnSpc>
            </a:pPr>
            <a:r>
              <a:rPr lang="en-US" sz="1800" b="1" kern="0" spc="-150" dirty="0" err="1">
                <a:solidFill>
                  <a:srgbClr val="333E48"/>
                </a:solidFill>
                <a:latin typeface="Lato"/>
              </a:rPr>
              <a:t>Rollable</a:t>
            </a:r>
            <a:r>
              <a:rPr lang="en-US" sz="1800" b="1" kern="0" spc="-150" dirty="0">
                <a:solidFill>
                  <a:srgbClr val="333E48"/>
                </a:solidFill>
                <a:latin typeface="Lato"/>
              </a:rPr>
              <a:t> Ribbon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04EBDB2-3B80-B347-8AA5-D32D08DD6F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147" y="3099567"/>
            <a:ext cx="1532724" cy="9446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306EAC-9E7C-9A42-870B-5F8CE93278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035" y="3134289"/>
            <a:ext cx="1435396" cy="8492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DA79EF-15DF-4716-B4DB-08572B793C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6128775" y="5711369"/>
            <a:ext cx="145874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31</a:t>
            </a:fld>
            <a:endParaRPr lang="en-US" kern="0">
              <a:latin typeface="Ubuntu Bold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497B91-4E24-4A3B-BC7E-A55E69BFA96F}"/>
              </a:ext>
            </a:extLst>
          </p:cNvPr>
          <p:cNvCxnSpPr/>
          <p:nvPr/>
        </p:nvCxnSpPr>
        <p:spPr>
          <a:xfrm>
            <a:off x="5053934" y="1641764"/>
            <a:ext cx="2945598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4014E7-AB14-445F-A8F8-3CCB70882D30}"/>
              </a:ext>
            </a:extLst>
          </p:cNvPr>
          <p:cNvCxnSpPr/>
          <p:nvPr/>
        </p:nvCxnSpPr>
        <p:spPr>
          <a:xfrm>
            <a:off x="5007176" y="2158395"/>
            <a:ext cx="2945598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0B8214-F67C-4F02-B8A1-BE11DA4386F3}"/>
              </a:ext>
            </a:extLst>
          </p:cNvPr>
          <p:cNvCxnSpPr/>
          <p:nvPr/>
        </p:nvCxnSpPr>
        <p:spPr>
          <a:xfrm>
            <a:off x="658925" y="4618565"/>
            <a:ext cx="10874063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Breakslide.">
            <a:extLst>
              <a:ext uri="{FF2B5EF4-FFF2-40B4-BE49-F238E27FC236}">
                <a16:creationId xmlns:a16="http://schemas.microsoft.com/office/drawing/2014/main" id="{127B8F00-9D8D-4C7A-9AD6-9FF83807A76D}"/>
              </a:ext>
            </a:extLst>
          </p:cNvPr>
          <p:cNvSpPr txBox="1"/>
          <p:nvPr/>
        </p:nvSpPr>
        <p:spPr>
          <a:xfrm>
            <a:off x="513348" y="4995277"/>
            <a:ext cx="1580097" cy="7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90000"/>
              </a:lnSpc>
              <a:defRPr sz="15000" spc="-750">
                <a:solidFill>
                  <a:srgbClr val="F6F4F3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pPr defTabSz="412750" hangingPunct="0">
              <a:lnSpc>
                <a:spcPct val="80000"/>
              </a:lnSpc>
            </a:pPr>
            <a:r>
              <a:rPr lang="en-US" sz="2700" b="1" kern="0" spc="-150" dirty="0">
                <a:solidFill>
                  <a:srgbClr val="333E48"/>
                </a:solidFill>
                <a:latin typeface="Lato"/>
              </a:rPr>
              <a:t>Cable Structures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C551A7-BED9-4858-993A-E7DF08E23B9C}"/>
              </a:ext>
            </a:extLst>
          </p:cNvPr>
          <p:cNvSpPr txBox="1"/>
          <p:nvPr/>
        </p:nvSpPr>
        <p:spPr>
          <a:xfrm>
            <a:off x="8831092" y="5066548"/>
            <a:ext cx="1134028" cy="453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en-US" b="1" kern="0" spc="16" dirty="0">
                <a:solidFill>
                  <a:srgbClr val="121212"/>
                </a:solidFill>
                <a:latin typeface="Lato" panose="020F0502020204030203"/>
                <a:sym typeface="Lato-Light"/>
              </a:rPr>
              <a:t>Stranded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359A58F-16F8-4B8E-B444-33742A26A93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701" y="4756269"/>
            <a:ext cx="1307935" cy="168052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857C286-1B0C-47FC-9FCD-A23CE858B1A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292" y="4837160"/>
            <a:ext cx="1487119" cy="16775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A3952D9-E5FE-4E3C-B400-925A6517273D}"/>
              </a:ext>
            </a:extLst>
          </p:cNvPr>
          <p:cNvSpPr txBox="1"/>
          <p:nvPr/>
        </p:nvSpPr>
        <p:spPr>
          <a:xfrm>
            <a:off x="4939918" y="5113613"/>
            <a:ext cx="961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/>
            <a:r>
              <a:rPr lang="en-US" b="1" kern="0" spc="16" dirty="0">
                <a:solidFill>
                  <a:srgbClr val="121212"/>
                </a:solidFill>
                <a:latin typeface="Lato" panose="020F0502020204030203"/>
                <a:sym typeface="Lato-Light"/>
              </a:rPr>
              <a:t>Central Tube</a:t>
            </a:r>
          </a:p>
        </p:txBody>
      </p:sp>
    </p:spTree>
    <p:extLst>
      <p:ext uri="{BB962C8B-B14F-4D97-AF65-F5344CB8AC3E}">
        <p14:creationId xmlns:p14="http://schemas.microsoft.com/office/powerpoint/2010/main" val="13254279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9D48F9-E099-46B8-9C2E-0BC86F11F3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73476" y="3270250"/>
            <a:ext cx="145874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32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21274F-B524-45D0-A278-21A7702AA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51" y="167234"/>
            <a:ext cx="10502900" cy="1143000"/>
          </a:xfrm>
        </p:spPr>
        <p:txBody>
          <a:bodyPr/>
          <a:lstStyle/>
          <a:p>
            <a:r>
              <a:rPr lang="en-US" dirty="0"/>
              <a:t>Fiber and Cable Standards</a:t>
            </a:r>
          </a:p>
        </p:txBody>
      </p:sp>
      <p:sp>
        <p:nvSpPr>
          <p:cNvPr id="4" name="Breakslide.">
            <a:extLst>
              <a:ext uri="{FF2B5EF4-FFF2-40B4-BE49-F238E27FC236}">
                <a16:creationId xmlns:a16="http://schemas.microsoft.com/office/drawing/2014/main" id="{B8FF6DD1-C7B3-4B48-B467-44B2327EFA94}"/>
              </a:ext>
            </a:extLst>
          </p:cNvPr>
          <p:cNvSpPr txBox="1"/>
          <p:nvPr/>
        </p:nvSpPr>
        <p:spPr>
          <a:xfrm>
            <a:off x="674731" y="3525147"/>
            <a:ext cx="51361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90000"/>
              </a:lnSpc>
              <a:defRPr sz="15000" spc="-750">
                <a:solidFill>
                  <a:srgbClr val="F6F4F3"/>
                </a:solidFill>
                <a:latin typeface="+mn-lt"/>
                <a:ea typeface="+mn-ea"/>
                <a:cs typeface="+mn-cs"/>
                <a:sym typeface="Ubuntu Bold"/>
              </a:defRPr>
            </a:lvl1pPr>
          </a:lstStyle>
          <a:p>
            <a:pPr defTabSz="412750" hangingPunct="0">
              <a:lnSpc>
                <a:spcPct val="80000"/>
              </a:lnSpc>
            </a:pPr>
            <a:endParaRPr lang="en-US" sz="3600" b="1" kern="0" spc="-150" dirty="0">
              <a:solidFill>
                <a:srgbClr val="D13239"/>
              </a:solidFill>
              <a:latin typeface="Lato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3DD3ED3-5ED7-482E-8DA3-D2D00A2B9792}"/>
              </a:ext>
            </a:extLst>
          </p:cNvPr>
          <p:cNvSpPr txBox="1">
            <a:spLocks/>
          </p:cNvSpPr>
          <p:nvPr/>
        </p:nvSpPr>
        <p:spPr>
          <a:xfrm>
            <a:off x="861454" y="1310234"/>
            <a:ext cx="6120924" cy="4258796"/>
          </a:xfrm>
          <a:prstGeom prst="rect">
            <a:avLst/>
          </a:prstGeom>
        </p:spPr>
        <p:txBody>
          <a:bodyPr/>
          <a:lstStyle>
            <a:lvl1pPr marL="228536" indent="-228536" algn="l" defTabSz="91414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08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80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52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24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96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68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40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12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72">
              <a:spcBef>
                <a:spcPts val="500"/>
              </a:spcBef>
              <a:spcAft>
                <a:spcPts val="600"/>
              </a:spcAft>
              <a:buClr>
                <a:srgbClr val="D13239"/>
              </a:buClr>
              <a:buNone/>
            </a:pPr>
            <a:r>
              <a:rPr lang="en-US" sz="2400" b="1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Standards are a starting point</a:t>
            </a:r>
          </a:p>
          <a:p>
            <a:pPr marL="450850" indent="-450850" defTabSz="457072">
              <a:spcBef>
                <a:spcPts val="500"/>
              </a:spcBef>
              <a:spcAft>
                <a:spcPts val="600"/>
              </a:spcAft>
              <a:buClr>
                <a:srgbClr val="D13239"/>
              </a:buClr>
            </a:pPr>
            <a:r>
              <a:rPr lang="en-US" sz="2400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Compliance doesn’t ensure success</a:t>
            </a:r>
          </a:p>
          <a:p>
            <a:pPr marL="0" indent="0" defTabSz="457072">
              <a:spcBef>
                <a:spcPts val="500"/>
              </a:spcBef>
              <a:spcAft>
                <a:spcPts val="600"/>
              </a:spcAft>
              <a:buClr>
                <a:srgbClr val="D13239"/>
              </a:buClr>
              <a:buNone/>
            </a:pPr>
            <a:r>
              <a:rPr lang="en-US" sz="2400" b="1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Common fiber standards</a:t>
            </a:r>
          </a:p>
          <a:p>
            <a:pPr marL="450850" indent="-450850" defTabSz="457072">
              <a:spcBef>
                <a:spcPts val="500"/>
              </a:spcBef>
              <a:spcAft>
                <a:spcPts val="600"/>
              </a:spcAft>
              <a:buClr>
                <a:srgbClr val="D13239"/>
              </a:buClr>
            </a:pPr>
            <a:r>
              <a:rPr lang="en-US" sz="2400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Telcordia®GR-20 </a:t>
            </a:r>
          </a:p>
          <a:p>
            <a:pPr marL="450850" indent="-450850" defTabSz="457072">
              <a:spcBef>
                <a:spcPts val="500"/>
              </a:spcBef>
              <a:spcAft>
                <a:spcPts val="600"/>
              </a:spcAft>
              <a:buClr>
                <a:srgbClr val="D13239"/>
              </a:buClr>
            </a:pPr>
            <a:r>
              <a:rPr lang="en-US" sz="2400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ITU Fiber Recommendations</a:t>
            </a:r>
          </a:p>
          <a:p>
            <a:pPr marL="679386" lvl="1" indent="-450850" defTabSz="457072">
              <a:spcBef>
                <a:spcPts val="250"/>
              </a:spcBef>
              <a:spcAft>
                <a:spcPts val="600"/>
              </a:spcAft>
              <a:buClr>
                <a:srgbClr val="D13239"/>
              </a:buClr>
            </a:pPr>
            <a:r>
              <a:rPr lang="en-US" sz="2200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G.652, G.654, G.657 most common today</a:t>
            </a:r>
          </a:p>
          <a:p>
            <a:pPr marL="907922" lvl="2" indent="-450850" defTabSz="457072">
              <a:spcBef>
                <a:spcPts val="250"/>
              </a:spcBef>
              <a:spcAft>
                <a:spcPts val="600"/>
              </a:spcAft>
              <a:buClr>
                <a:srgbClr val="D13239"/>
              </a:buClr>
            </a:pPr>
            <a:r>
              <a:rPr lang="en-US" sz="2000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Some G.655</a:t>
            </a:r>
          </a:p>
          <a:p>
            <a:pPr marL="0" indent="0" defTabSz="457072">
              <a:spcBef>
                <a:spcPts val="500"/>
              </a:spcBef>
              <a:spcAft>
                <a:spcPts val="600"/>
              </a:spcAft>
              <a:buClr>
                <a:srgbClr val="D13239"/>
              </a:buClr>
              <a:buNone/>
            </a:pPr>
            <a:r>
              <a:rPr lang="en-US" sz="2400" b="1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Common cable standards</a:t>
            </a:r>
          </a:p>
          <a:p>
            <a:pPr marL="450850" indent="-450850" defTabSz="457072">
              <a:spcBef>
                <a:spcPts val="500"/>
              </a:spcBef>
              <a:spcAft>
                <a:spcPts val="600"/>
              </a:spcAft>
              <a:buClr>
                <a:srgbClr val="D13239"/>
              </a:buClr>
            </a:pPr>
            <a:r>
              <a:rPr lang="en-US" sz="2400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ANSI/ICEA S-87-640-2006</a:t>
            </a:r>
          </a:p>
          <a:p>
            <a:pPr marL="450850" indent="-450850" defTabSz="457072">
              <a:spcBef>
                <a:spcPts val="500"/>
              </a:spcBef>
              <a:spcAft>
                <a:spcPts val="600"/>
              </a:spcAft>
              <a:buClr>
                <a:srgbClr val="D13239"/>
              </a:buClr>
            </a:pPr>
            <a:r>
              <a:rPr lang="en-US" sz="2400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Telcordia®GR-20 </a:t>
            </a:r>
          </a:p>
          <a:p>
            <a:pPr marL="450850" indent="-450850" defTabSz="457072">
              <a:spcBef>
                <a:spcPts val="500"/>
              </a:spcBef>
              <a:spcAft>
                <a:spcPts val="600"/>
              </a:spcAft>
              <a:buClr>
                <a:srgbClr val="D13239"/>
              </a:buClr>
            </a:pPr>
            <a:r>
              <a:rPr lang="en-US" sz="2400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IEEE®1222 for ADSS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90F8BB-70E5-45E6-9AD8-52A4AF347BB1}"/>
              </a:ext>
            </a:extLst>
          </p:cNvPr>
          <p:cNvSpPr txBox="1">
            <a:spLocks/>
          </p:cNvSpPr>
          <p:nvPr/>
        </p:nvSpPr>
        <p:spPr>
          <a:xfrm>
            <a:off x="7117772" y="2456114"/>
            <a:ext cx="4720937" cy="1316280"/>
          </a:xfrm>
          <a:prstGeom prst="rect">
            <a:avLst/>
          </a:prstGeom>
        </p:spPr>
        <p:txBody>
          <a:bodyPr/>
          <a:lstStyle>
            <a:lvl1pPr marL="228536" indent="-228536" algn="l" defTabSz="91414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08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80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52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24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96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68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40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12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72">
              <a:spcBef>
                <a:spcPts val="500"/>
              </a:spcBef>
              <a:spcAft>
                <a:spcPts val="600"/>
              </a:spcAft>
              <a:buClr>
                <a:srgbClr val="D13239"/>
              </a:buClr>
              <a:buNone/>
            </a:pPr>
            <a:r>
              <a:rPr lang="en-US" sz="2400" b="1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Some high fiber density cables are less standardized</a:t>
            </a:r>
          </a:p>
          <a:p>
            <a:pPr marL="450850" indent="-450850" defTabSz="457072">
              <a:spcBef>
                <a:spcPts val="500"/>
              </a:spcBef>
              <a:spcAft>
                <a:spcPts val="600"/>
              </a:spcAft>
              <a:buClr>
                <a:srgbClr val="D13239"/>
              </a:buClr>
            </a:pPr>
            <a:r>
              <a:rPr lang="en-US" sz="2400" spc="16" dirty="0" err="1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Microcables</a:t>
            </a:r>
            <a:r>
              <a:rPr lang="en-US" sz="2400" spc="16" dirty="0">
                <a:solidFill>
                  <a:srgbClr val="000000"/>
                </a:solidFill>
                <a:latin typeface="Lato" panose="020F0502020204030203" pitchFamily="34" charset="77"/>
                <a:sym typeface="Lato-Light"/>
              </a:rPr>
              <a:t> and rollable ribbon cables</a:t>
            </a:r>
          </a:p>
        </p:txBody>
      </p:sp>
    </p:spTree>
    <p:extLst>
      <p:ext uri="{BB962C8B-B14F-4D97-AF65-F5344CB8AC3E}">
        <p14:creationId xmlns:p14="http://schemas.microsoft.com/office/powerpoint/2010/main" val="7454779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97A1B-48DD-4FD3-AA4F-38DF2C725A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73476" y="3270250"/>
            <a:ext cx="145874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33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7BF71F-288A-45CD-9104-00DFE4DC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limitations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A887BC-297A-4A0D-961F-5B062C4F5351}"/>
              </a:ext>
            </a:extLst>
          </p:cNvPr>
          <p:cNvSpPr/>
          <p:nvPr/>
        </p:nvSpPr>
        <p:spPr>
          <a:xfrm>
            <a:off x="2464503" y="3072348"/>
            <a:ext cx="1693028" cy="75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2750" hangingPunct="0">
              <a:lnSpc>
                <a:spcPct val="150000"/>
              </a:lnSpc>
              <a:spcAft>
                <a:spcPts val="600"/>
              </a:spcAft>
              <a:buClr>
                <a:srgbClr val="D13239"/>
              </a:buClr>
            </a:pPr>
            <a:r>
              <a:rPr lang="en-US" sz="3300" b="1" kern="0" spc="16" dirty="0">
                <a:solidFill>
                  <a:srgbClr val="D13239"/>
                </a:solidFill>
                <a:latin typeface="Lato" panose="020F0502020204030203" pitchFamily="34" charset="77"/>
                <a:sym typeface="Lato-Light"/>
              </a:rPr>
              <a:t>Tension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7548A490-331C-4811-8EA5-27E0275E7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7617" y="999548"/>
            <a:ext cx="3876385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6040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b="1" dirty="0">
                <a:latin typeface="Lato" panose="020F0502020204030203"/>
              </a:rPr>
              <a:t>Fiber strength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quarter" idx="12"/>
          </p:nvPr>
        </p:nvSpPr>
        <p:spPr>
          <a:xfrm>
            <a:off x="372681" y="1626325"/>
            <a:ext cx="6746933" cy="4912591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Diameter to diameter, glass is stronger than steel!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When designed and installed properly, fiber can last for decades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Coating performance is an integral part of fiber strength performance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Glass strength can be limited by flaws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Fiber strain limited to &lt;0.2% long term, &lt;0.6% short term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dirty="0"/>
          </a:p>
        </p:txBody>
      </p:sp>
      <p:grpSp>
        <p:nvGrpSpPr>
          <p:cNvPr id="30725" name="Group 10"/>
          <p:cNvGrpSpPr>
            <a:grpSpLocks/>
          </p:cNvGrpSpPr>
          <p:nvPr/>
        </p:nvGrpSpPr>
        <p:grpSpPr bwMode="auto">
          <a:xfrm rot="3354669">
            <a:off x="8643545" y="1918500"/>
            <a:ext cx="728663" cy="2028825"/>
            <a:chOff x="4671" y="1008"/>
            <a:chExt cx="993" cy="2928"/>
          </a:xfrm>
        </p:grpSpPr>
        <p:sp>
          <p:nvSpPr>
            <p:cNvPr id="30729" name="Rectangle 8"/>
            <p:cNvSpPr>
              <a:spLocks noChangeArrowheads="1"/>
            </p:cNvSpPr>
            <p:nvPr/>
          </p:nvSpPr>
          <p:spPr bwMode="auto">
            <a:xfrm rot="-20766">
              <a:off x="4704" y="1008"/>
              <a:ext cx="960" cy="2928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pPr defTabSz="412750" hangingPunct="0">
                <a:lnSpc>
                  <a:spcPct val="150000"/>
                </a:lnSpc>
              </a:pPr>
              <a:endParaRPr lang="en-US" altLang="en-US" kern="0" spc="16">
                <a:solidFill>
                  <a:srgbClr val="000000"/>
                </a:solidFill>
                <a:sym typeface="Lato-Light"/>
              </a:endParaRPr>
            </a:p>
          </p:txBody>
        </p:sp>
        <p:sp>
          <p:nvSpPr>
            <p:cNvPr id="30730" name="AutoShape 9"/>
            <p:cNvSpPr>
              <a:spLocks noChangeArrowheads="1"/>
            </p:cNvSpPr>
            <p:nvPr/>
          </p:nvSpPr>
          <p:spPr bwMode="auto">
            <a:xfrm rot="-2138793">
              <a:off x="4671" y="1926"/>
              <a:ext cx="107" cy="63"/>
            </a:xfrm>
            <a:prstGeom prst="triangle">
              <a:avLst>
                <a:gd name="adj" fmla="val 50000"/>
              </a:avLst>
            </a:pr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Helvetica Neue Light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 Neue Light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 Neue Light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 Neue Light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 Neue Light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 Neue Light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 Neue Light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 Neue Light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 Neue Light" charset="0"/>
                </a:defRPr>
              </a:lvl9pPr>
            </a:lstStyle>
            <a:p>
              <a:pPr defTabSz="412750" hangingPunct="0">
                <a:lnSpc>
                  <a:spcPct val="150000"/>
                </a:lnSpc>
              </a:pPr>
              <a:endParaRPr lang="en-US" altLang="en-US" kern="0" spc="16">
                <a:solidFill>
                  <a:srgbClr val="000000"/>
                </a:solidFill>
                <a:sym typeface="Lato-Light"/>
              </a:endParaRPr>
            </a:p>
          </p:txBody>
        </p:sp>
      </p:grpSp>
      <p:sp>
        <p:nvSpPr>
          <p:cNvPr id="30726" name="Line 11"/>
          <p:cNvSpPr>
            <a:spLocks noChangeShapeType="1"/>
          </p:cNvSpPr>
          <p:nvPr/>
        </p:nvSpPr>
        <p:spPr bwMode="auto">
          <a:xfrm flipV="1">
            <a:off x="10038160" y="1909765"/>
            <a:ext cx="70485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12750" hangingPunct="0">
              <a:lnSpc>
                <a:spcPct val="150000"/>
              </a:lnSpc>
            </a:pPr>
            <a:endParaRPr lang="en-US" sz="1600" kern="0" spc="16">
              <a:solidFill>
                <a:srgbClr val="121212"/>
              </a:solidFill>
              <a:latin typeface="Lato-Light"/>
              <a:sym typeface="Lato-Light"/>
            </a:endParaRPr>
          </a:p>
        </p:txBody>
      </p:sp>
      <p:sp>
        <p:nvSpPr>
          <p:cNvPr id="30727" name="Line 12"/>
          <p:cNvSpPr>
            <a:spLocks noChangeShapeType="1"/>
          </p:cNvSpPr>
          <p:nvPr/>
        </p:nvSpPr>
        <p:spPr bwMode="auto">
          <a:xfrm flipH="1">
            <a:off x="7199710" y="3662369"/>
            <a:ext cx="838200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12750" hangingPunct="0">
              <a:lnSpc>
                <a:spcPct val="150000"/>
              </a:lnSpc>
            </a:pPr>
            <a:endParaRPr lang="en-US" sz="1600" kern="0" spc="16">
              <a:solidFill>
                <a:srgbClr val="121212"/>
              </a:solidFill>
              <a:latin typeface="Lato-Light"/>
              <a:sym typeface="Lato-Light"/>
            </a:endParaRPr>
          </a:p>
        </p:txBody>
      </p:sp>
      <p:sp>
        <p:nvSpPr>
          <p:cNvPr id="30728" name="TextBox 1"/>
          <p:cNvSpPr txBox="1">
            <a:spLocks noChangeArrowheads="1"/>
          </p:cNvSpPr>
          <p:nvPr/>
        </p:nvSpPr>
        <p:spPr bwMode="auto">
          <a:xfrm>
            <a:off x="7798919" y="4033362"/>
            <a:ext cx="3277116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 Neue Light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 Neue Light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 Neue Light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 Neue Light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 Neue Light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 Neue Light" charset="0"/>
              </a:defRPr>
            </a:lvl9pPr>
          </a:lstStyle>
          <a:p>
            <a:pPr defTabSz="412750">
              <a:lnSpc>
                <a:spcPct val="150000"/>
              </a:lnSpc>
            </a:pPr>
            <a:r>
              <a:rPr lang="en-US" altLang="en-US" kern="0" spc="16" dirty="0">
                <a:solidFill>
                  <a:srgbClr val="000000"/>
                </a:solidFill>
                <a:latin typeface="Arial" charset="0"/>
                <a:cs typeface="Arial" charset="0"/>
                <a:sym typeface="Lato-Light"/>
              </a:rPr>
              <a:t>600-800 kpsi strength!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3BB6929-B769-6145-8578-A47C2CB9022F}"/>
              </a:ext>
            </a:extLst>
          </p:cNvPr>
          <p:cNvSpPr txBox="1">
            <a:spLocks/>
          </p:cNvSpPr>
          <p:nvPr/>
        </p:nvSpPr>
        <p:spPr>
          <a:xfrm>
            <a:off x="11074400" y="6356354"/>
            <a:ext cx="5080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228600" fontAlgn="b">
              <a:lnSpc>
                <a:spcPct val="150000"/>
              </a:lnSpc>
            </a:pPr>
            <a:fld id="{93B93ED8-0A28-144B-8090-401152FB9154}" type="slidenum">
              <a:rPr lang="en-US" sz="1000" spc="16">
                <a:solidFill>
                  <a:srgbClr val="FFFFFF">
                    <a:lumMod val="95000"/>
                  </a:srgbClr>
                </a:solidFill>
                <a:latin typeface="Ubuntu Bold"/>
                <a:sym typeface="Lato-Light"/>
              </a:rPr>
              <a:pPr algn="r" defTabSz="228600" fontAlgn="b">
                <a:lnSpc>
                  <a:spcPct val="150000"/>
                </a:lnSpc>
              </a:pPr>
              <a:t>34</a:t>
            </a:fld>
            <a:endParaRPr lang="en-US" sz="1000" spc="16" dirty="0">
              <a:solidFill>
                <a:srgbClr val="FFFFFF">
                  <a:lumMod val="95000"/>
                </a:srgbClr>
              </a:solidFill>
              <a:latin typeface="Ubuntu Bold"/>
              <a:sym typeface="Lato-Light"/>
            </a:endParaRPr>
          </a:p>
        </p:txBody>
      </p:sp>
    </p:spTree>
    <p:extLst>
      <p:ext uri="{BB962C8B-B14F-4D97-AF65-F5344CB8AC3E}">
        <p14:creationId xmlns:p14="http://schemas.microsoft.com/office/powerpoint/2010/main" val="3317416513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114277-41E8-4B32-9147-A33162A428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93B93ED8-0A28-144B-8090-401152FB9154}" type="slidenum">
              <a:rPr lang="en-US" kern="0">
                <a:latin typeface="Ubuntu Bold"/>
              </a:rPr>
              <a:pPr defTabSz="412750" hangingPunct="0"/>
              <a:t>35</a:t>
            </a:fld>
            <a:endParaRPr lang="en-US" kern="0">
              <a:latin typeface="Ubuntu Bold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C64DB-C0FB-4F92-ABEF-6FAEE87FD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How pure is OFS glass?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7DF29-B94D-42B1-A837-E806EF01D0A4}"/>
              </a:ext>
            </a:extLst>
          </p:cNvPr>
          <p:cNvSpPr txBox="1"/>
          <p:nvPr/>
        </p:nvSpPr>
        <p:spPr>
          <a:xfrm>
            <a:off x="6890852" y="1612232"/>
            <a:ext cx="5454316" cy="1299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en-US" sz="2800" kern="0" spc="16" dirty="0">
                <a:solidFill>
                  <a:srgbClr val="121212"/>
                </a:solidFill>
                <a:latin typeface="Lato-Light"/>
                <a:sym typeface="Lato-Light"/>
              </a:rPr>
              <a:t>Raw material impurities measured in </a:t>
            </a:r>
            <a:r>
              <a:rPr lang="en-US" sz="2800" kern="0" spc="16" dirty="0">
                <a:solidFill>
                  <a:srgbClr val="C00000"/>
                </a:solidFill>
                <a:latin typeface="Lato-Light"/>
                <a:sym typeface="Lato-Light"/>
              </a:rPr>
              <a:t>parts per billion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60E8D9-37CB-4266-8308-146C7BC92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305" y="1612232"/>
            <a:ext cx="6152591" cy="38116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08FC2-9229-478F-8672-C0F61BEEAADC}"/>
              </a:ext>
            </a:extLst>
          </p:cNvPr>
          <p:cNvSpPr txBox="1"/>
          <p:nvPr/>
        </p:nvSpPr>
        <p:spPr>
          <a:xfrm>
            <a:off x="6906360" y="3860773"/>
            <a:ext cx="4700337" cy="194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en-US" sz="2800" kern="0" spc="16" dirty="0">
                <a:solidFill>
                  <a:srgbClr val="121212"/>
                </a:solidFill>
                <a:latin typeface="Lato-Light"/>
                <a:sym typeface="Lato-Light"/>
              </a:rPr>
              <a:t>Roughly 3x more likely to win Powerball than find impurities in the fiber core</a:t>
            </a:r>
          </a:p>
        </p:txBody>
      </p:sp>
    </p:spTree>
    <p:extLst>
      <p:ext uri="{BB962C8B-B14F-4D97-AF65-F5344CB8AC3E}">
        <p14:creationId xmlns:p14="http://schemas.microsoft.com/office/powerpoint/2010/main" val="1320896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97A1B-48DD-4FD3-AA4F-38DF2C725A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36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7BF71F-288A-45CD-9104-00DFE4DC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etiquette for Tension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588BDD-03E4-4102-83B0-78D68B5CE1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105" y="1810705"/>
            <a:ext cx="8466025" cy="39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0574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97A1B-48DD-4FD3-AA4F-38DF2C725A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37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7BF71F-288A-45CD-9104-00DFE4DC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etiquette for Tension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78DFD-5EE6-4E40-8D2D-8AB59BFAA0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964" y="3476423"/>
            <a:ext cx="5111252" cy="27021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384FF9-7905-4538-A0A8-DF15BF212168}"/>
              </a:ext>
            </a:extLst>
          </p:cNvPr>
          <p:cNvSpPr txBox="1">
            <a:spLocks/>
          </p:cNvSpPr>
          <p:nvPr/>
        </p:nvSpPr>
        <p:spPr>
          <a:xfrm>
            <a:off x="574964" y="1091747"/>
            <a:ext cx="3716482" cy="282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48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1pPr>
            <a:lvl2pPr marL="112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2pPr>
            <a:lvl3pPr marL="175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3pPr>
            <a:lvl4pPr marL="239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4pPr>
            <a:lvl5pPr marL="302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5pPr>
            <a:lvl6pPr marL="366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6pPr>
            <a:lvl7pPr marL="429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7pPr>
            <a:lvl8pPr marL="493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8pPr>
            <a:lvl9pPr marL="556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9pPr>
          </a:lstStyle>
          <a:p>
            <a:pPr marL="244740" indent="-244740" defTabSz="412750">
              <a:spcBef>
                <a:spcPts val="2950"/>
              </a:spcBef>
            </a:pPr>
            <a:r>
              <a:rPr lang="en-US" sz="1850" b="1" kern="0" dirty="0"/>
              <a:t>Don’t </a:t>
            </a:r>
            <a:r>
              <a:rPr lang="en-US" sz="1850" kern="0" dirty="0"/>
              <a:t>pull cable with a backhoe, truck, or other powered equipment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6DBBFA-2570-490B-97E9-14D23B81A8C0}"/>
              </a:ext>
            </a:extLst>
          </p:cNvPr>
          <p:cNvSpPr txBox="1"/>
          <p:nvPr/>
        </p:nvSpPr>
        <p:spPr>
          <a:xfrm>
            <a:off x="7658100" y="3195603"/>
            <a:ext cx="2927981" cy="4667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en-US" kern="0" spc="16" dirty="0">
                <a:solidFill>
                  <a:srgbClr val="121212"/>
                </a:solidFill>
                <a:latin typeface="Lato-Light"/>
                <a:sym typeface="Lato-Light"/>
              </a:rPr>
              <a:t>Add picture of broken cable</a:t>
            </a:r>
            <a:endParaRPr lang="en-US" kern="0" spc="16" dirty="0">
              <a:solidFill>
                <a:srgbClr val="121212"/>
              </a:solidFill>
              <a:latin typeface="Lato-Light"/>
              <a:ea typeface="Lato-Light"/>
              <a:cs typeface="Lato-Light"/>
              <a:sym typeface="Lato-Light"/>
            </a:endParaRPr>
          </a:p>
        </p:txBody>
      </p:sp>
      <p:pic>
        <p:nvPicPr>
          <p:cNvPr id="12" name="Picture 11" descr="A close up of a rock&#10;&#10;Description automatically generated">
            <a:extLst>
              <a:ext uri="{FF2B5EF4-FFF2-40B4-BE49-F238E27FC236}">
                <a16:creationId xmlns:a16="http://schemas.microsoft.com/office/drawing/2014/main" id="{833A3A00-8D9F-45D7-A69A-1B23712BF1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22287" y="15198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891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A87CA1-64BE-4B01-A606-156FDD62C28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38</a:t>
            </a:fld>
            <a:endParaRPr lang="en-US" kern="0">
              <a:latin typeface="Ubuntu Bol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38C1996-3BC9-48A7-A567-DEBA0C4E7B98}"/>
              </a:ext>
            </a:extLst>
          </p:cNvPr>
          <p:cNvSpPr txBox="1">
            <a:spLocks/>
          </p:cNvSpPr>
          <p:nvPr/>
        </p:nvSpPr>
        <p:spPr>
          <a:xfrm>
            <a:off x="480868" y="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-261" baseline="0">
                <a:solidFill>
                  <a:schemeClr val="accent1"/>
                </a:solidFill>
                <a:uFillTx/>
                <a:latin typeface="Lato" panose="020F0502020204030203" pitchFamily="34" charset="77"/>
                <a:ea typeface="+mn-ea"/>
                <a:cs typeface="+mn-cs"/>
                <a:sym typeface="Ubuntu Bold"/>
              </a:defRPr>
            </a:lvl1pPr>
            <a:lvl2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2pPr>
            <a:lvl3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3pPr>
            <a:lvl4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4pPr>
            <a:lvl5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5pPr>
            <a:lvl6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6pPr>
            <a:lvl7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7pPr>
            <a:lvl8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8pPr>
            <a:lvl9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9pPr>
          </a:lstStyle>
          <a:p>
            <a:pPr defTabSz="412750"/>
            <a:r>
              <a:rPr lang="en-US" sz="3600" kern="0" spc="-131" dirty="0">
                <a:solidFill>
                  <a:srgbClr val="D13239"/>
                </a:solidFill>
              </a:rPr>
              <a:t>Cable etiquette for Tension – dos and don’ts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B1ECBEB-3417-472C-99C5-5330630AF731}"/>
              </a:ext>
            </a:extLst>
          </p:cNvPr>
          <p:cNvSpPr txBox="1">
            <a:spLocks/>
          </p:cNvSpPr>
          <p:nvPr/>
        </p:nvSpPr>
        <p:spPr>
          <a:xfrm>
            <a:off x="480868" y="1501509"/>
            <a:ext cx="4807863" cy="385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48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1pPr>
            <a:lvl2pPr marL="112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2pPr>
            <a:lvl3pPr marL="175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3pPr>
            <a:lvl4pPr marL="239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4pPr>
            <a:lvl5pPr marL="302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5pPr>
            <a:lvl6pPr marL="366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6pPr>
            <a:lvl7pPr marL="429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7pPr>
            <a:lvl8pPr marL="493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8pPr>
            <a:lvl9pPr marL="556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9pPr>
          </a:lstStyle>
          <a:p>
            <a:pPr marL="244740" indent="-244740" defTabSz="412750">
              <a:spcBef>
                <a:spcPts val="2950"/>
              </a:spcBef>
            </a:pPr>
            <a:r>
              <a:rPr lang="en-US" sz="1850" b="1" kern="0" dirty="0"/>
              <a:t>Don’t </a:t>
            </a:r>
            <a:r>
              <a:rPr lang="en-US" sz="1850" kern="0" dirty="0"/>
              <a:t>wind under tension using a powered take-up reel</a:t>
            </a:r>
          </a:p>
          <a:p>
            <a:pPr marL="562240" lvl="1" indent="-244740" defTabSz="412750">
              <a:spcBef>
                <a:spcPts val="2950"/>
              </a:spcBef>
            </a:pPr>
            <a:r>
              <a:rPr lang="en-US" sz="1850" kern="0" dirty="0"/>
              <a:t>No tension limitation</a:t>
            </a:r>
          </a:p>
          <a:p>
            <a:pPr marL="562240" lvl="1" indent="-244740" defTabSz="412750">
              <a:spcBef>
                <a:spcPts val="2950"/>
              </a:spcBef>
            </a:pPr>
            <a:r>
              <a:rPr lang="en-US" sz="1850" kern="0" dirty="0"/>
              <a:t>Fiber subjected to high tensile load for long period of time</a:t>
            </a:r>
          </a:p>
          <a:p>
            <a:pPr marL="562240" lvl="1" indent="-244740" defTabSz="412750">
              <a:spcBef>
                <a:spcPts val="2950"/>
              </a:spcBef>
            </a:pPr>
            <a:r>
              <a:rPr lang="en-US" sz="1850" kern="0" dirty="0"/>
              <a:t>Macrobending can occur from resulting poor level wind</a:t>
            </a:r>
          </a:p>
        </p:txBody>
      </p:sp>
      <p:pic>
        <p:nvPicPr>
          <p:cNvPr id="11" name="Picture 10" descr="A person standing next to a truck&#10;&#10;Description automatically generated">
            <a:extLst>
              <a:ext uri="{FF2B5EF4-FFF2-40B4-BE49-F238E27FC236}">
                <a16:creationId xmlns:a16="http://schemas.microsoft.com/office/drawing/2014/main" id="{BD526782-1AD9-4B6A-BBF3-F38596E410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696" y="1399510"/>
            <a:ext cx="3663360" cy="488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2425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D306B3-2A55-4FE7-AEA8-59FEB937F8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39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A0C6CC-0BEA-4388-AC9A-39FA6F1B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etiquette for Tension – dos and don’ts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672DB-7C65-4B77-8C0A-F2A70DA65A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421" y="1579370"/>
            <a:ext cx="4192962" cy="218406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BFBBE2-9CC9-4BEA-A244-6CFC66573F5A}"/>
              </a:ext>
            </a:extLst>
          </p:cNvPr>
          <p:cNvSpPr txBox="1">
            <a:spLocks/>
          </p:cNvSpPr>
          <p:nvPr/>
        </p:nvSpPr>
        <p:spPr>
          <a:xfrm>
            <a:off x="163411" y="2018109"/>
            <a:ext cx="5412350" cy="282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48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1pPr>
            <a:lvl2pPr marL="112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2pPr>
            <a:lvl3pPr marL="175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3pPr>
            <a:lvl4pPr marL="239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4pPr>
            <a:lvl5pPr marL="302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5pPr>
            <a:lvl6pPr marL="366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6pPr>
            <a:lvl7pPr marL="429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7pPr>
            <a:lvl8pPr marL="493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8pPr>
            <a:lvl9pPr marL="556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9pPr>
          </a:lstStyle>
          <a:p>
            <a:pPr marL="244740" indent="-244740" defTabSz="412750">
              <a:spcBef>
                <a:spcPts val="2950"/>
              </a:spcBef>
            </a:pPr>
            <a:r>
              <a:rPr lang="en-US" sz="2000" kern="0" dirty="0"/>
              <a:t>For duct installations, </a:t>
            </a:r>
            <a:r>
              <a:rPr lang="en-US" sz="2000" b="1" kern="0" dirty="0"/>
              <a:t>do</a:t>
            </a:r>
            <a:r>
              <a:rPr lang="en-US" sz="2000" kern="0" dirty="0"/>
              <a:t> use a breakaway swivel to connect the rope to the cable</a:t>
            </a:r>
          </a:p>
          <a:p>
            <a:pPr marL="244740" indent="-244740" defTabSz="412750">
              <a:spcBef>
                <a:spcPts val="2950"/>
              </a:spcBef>
            </a:pPr>
            <a:r>
              <a:rPr lang="en-US" sz="2000" kern="0" dirty="0"/>
              <a:t>For aerial installations,</a:t>
            </a:r>
            <a:r>
              <a:rPr lang="en-US" sz="2000" b="1" kern="0" dirty="0"/>
              <a:t> don’t </a:t>
            </a:r>
            <a:r>
              <a:rPr lang="en-US" sz="2000" kern="0" dirty="0"/>
              <a:t>use breakaway swivels unless accompanied by a safety sling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D7CED-BA64-41E9-8033-3B329C2F567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37" y="4186597"/>
            <a:ext cx="5998132" cy="218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6331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87243A-9313-44D3-9424-5E23934A42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472" y="1"/>
            <a:ext cx="10432527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41022D0-9C37-4B67-BE36-2A1AC68A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250" y="1719260"/>
            <a:ext cx="1529222" cy="2819689"/>
          </a:xfrm>
        </p:spPr>
        <p:txBody>
          <a:bodyPr/>
          <a:lstStyle/>
          <a:p>
            <a:r>
              <a:rPr lang="en-US" dirty="0"/>
              <a:t>How we’ve changed the world</a:t>
            </a:r>
          </a:p>
        </p:txBody>
      </p:sp>
    </p:spTree>
    <p:extLst>
      <p:ext uri="{BB962C8B-B14F-4D97-AF65-F5344CB8AC3E}">
        <p14:creationId xmlns:p14="http://schemas.microsoft.com/office/powerpoint/2010/main" val="729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1CD980-7D65-4F5B-AAB7-FE03912D8C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40</a:t>
            </a:fld>
            <a:endParaRPr lang="en-US" kern="0">
              <a:latin typeface="Ubuntu Bol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7916A0B-EFC8-4F15-A211-C610D300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177800"/>
            <a:ext cx="10502900" cy="1143000"/>
          </a:xfrm>
        </p:spPr>
        <p:txBody>
          <a:bodyPr/>
          <a:lstStyle/>
          <a:p>
            <a:r>
              <a:rPr lang="en-US" dirty="0"/>
              <a:t>Cable etiquette for Tension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D2CF6-1680-4E6D-8199-384958731D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3097" y="1600533"/>
            <a:ext cx="5134793" cy="331558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277A1D-B704-4430-95C2-0563A6107714}"/>
              </a:ext>
            </a:extLst>
          </p:cNvPr>
          <p:cNvSpPr txBox="1">
            <a:spLocks/>
          </p:cNvSpPr>
          <p:nvPr/>
        </p:nvSpPr>
        <p:spPr>
          <a:xfrm>
            <a:off x="375444" y="2018109"/>
            <a:ext cx="4931713" cy="282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48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1pPr>
            <a:lvl2pPr marL="112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2pPr>
            <a:lvl3pPr marL="175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3pPr>
            <a:lvl4pPr marL="239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4pPr>
            <a:lvl5pPr marL="302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5pPr>
            <a:lvl6pPr marL="366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6pPr>
            <a:lvl7pPr marL="429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7pPr>
            <a:lvl8pPr marL="493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8pPr>
            <a:lvl9pPr marL="556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9pPr>
          </a:lstStyle>
          <a:p>
            <a:pPr marL="244740" indent="-244740" defTabSz="412750">
              <a:spcBef>
                <a:spcPts val="2950"/>
              </a:spcBef>
            </a:pPr>
            <a:r>
              <a:rPr lang="en-US" sz="1850" kern="0" dirty="0"/>
              <a:t>Diameter ratio is the ratio of cable outer diameter to duct inner diameter</a:t>
            </a:r>
          </a:p>
          <a:p>
            <a:pPr marL="244740" indent="-244740" defTabSz="412750">
              <a:spcBef>
                <a:spcPts val="2950"/>
              </a:spcBef>
            </a:pPr>
            <a:r>
              <a:rPr lang="en-US" sz="1850" kern="0" dirty="0"/>
              <a:t>For most installations, keep diameter ratios to &lt;75% to reduce cable pulling tension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6C46E2-05FB-4C05-825D-7B46BBFD82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904" y="1888455"/>
            <a:ext cx="6257490" cy="273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24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E97A1B-48DD-4FD3-AA4F-38DF2C725A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41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7BF71F-288A-45CD-9104-00DFE4DC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limitations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A887BC-297A-4A0D-961F-5B062C4F5351}"/>
              </a:ext>
            </a:extLst>
          </p:cNvPr>
          <p:cNvSpPr/>
          <p:nvPr/>
        </p:nvSpPr>
        <p:spPr>
          <a:xfrm>
            <a:off x="2506067" y="2715696"/>
            <a:ext cx="1752339" cy="753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2750" hangingPunct="0">
              <a:lnSpc>
                <a:spcPct val="150000"/>
              </a:lnSpc>
              <a:spcAft>
                <a:spcPts val="600"/>
              </a:spcAft>
              <a:buClr>
                <a:srgbClr val="D13239"/>
              </a:buClr>
            </a:pPr>
            <a:r>
              <a:rPr lang="en-US" sz="3300" b="1" kern="0" spc="16" dirty="0">
                <a:solidFill>
                  <a:srgbClr val="D13239"/>
                </a:solidFill>
                <a:latin typeface="Lato" panose="020F0502020204030203" pitchFamily="34" charset="77"/>
                <a:sym typeface="Lato-Light"/>
              </a:rPr>
              <a:t>Bending</a:t>
            </a:r>
          </a:p>
        </p:txBody>
      </p:sp>
    </p:spTree>
    <p:extLst>
      <p:ext uri="{BB962C8B-B14F-4D97-AF65-F5344CB8AC3E}">
        <p14:creationId xmlns:p14="http://schemas.microsoft.com/office/powerpoint/2010/main" val="313009230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FC02A0-1FAD-4ED7-ACDE-1847416F5A1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42</a:t>
            </a:fld>
            <a:endParaRPr lang="en-US" kern="0">
              <a:latin typeface="Ubuntu Bol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77104AE6-4495-4BF1-8387-A459E0B1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177800"/>
            <a:ext cx="10502900" cy="1143000"/>
          </a:xfrm>
        </p:spPr>
        <p:txBody>
          <a:bodyPr/>
          <a:lstStyle/>
          <a:p>
            <a:r>
              <a:rPr lang="en-US" dirty="0"/>
              <a:t>Fiber bending properties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F4094C8-EAA4-4B9E-BB2B-2F1E656A3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7838" y="1551915"/>
            <a:ext cx="9008506" cy="431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89684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7A54F4-DC42-4231-8B78-41E264E40F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43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11FA5A-A909-4B3B-8DD1-50D1E338B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Microbending</a:t>
            </a:r>
            <a:r>
              <a:rPr lang="en-US" dirty="0"/>
              <a:t> and macrobending</a:t>
            </a:r>
          </a:p>
        </p:txBody>
      </p:sp>
      <p:pic>
        <p:nvPicPr>
          <p:cNvPr id="4" name="Picture 2" descr="C:\Users\mboxer\AppData\Local\Microsoft\Windows\Temporary Internet Files\Content.Outlook\94692M2Q\MarkBoxerChart-01.jpg">
            <a:extLst>
              <a:ext uri="{FF2B5EF4-FFF2-40B4-BE49-F238E27FC236}">
                <a16:creationId xmlns:a16="http://schemas.microsoft.com/office/drawing/2014/main" id="{1365F3AB-45AA-4A14-A420-FD299E87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5283" y="1017205"/>
            <a:ext cx="8362634" cy="545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6560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D9F15E-0C37-41CF-8E35-D571FF25EA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44</a:t>
            </a:fld>
            <a:endParaRPr lang="en-US" kern="0">
              <a:latin typeface="Ubuntu Bol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DB5BDCE-283F-4878-BD1E-4275A383FA87}"/>
              </a:ext>
            </a:extLst>
          </p:cNvPr>
          <p:cNvSpPr txBox="1">
            <a:spLocks/>
          </p:cNvSpPr>
          <p:nvPr/>
        </p:nvSpPr>
        <p:spPr>
          <a:xfrm>
            <a:off x="481084" y="167234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-261" baseline="0">
                <a:solidFill>
                  <a:schemeClr val="accent1"/>
                </a:solidFill>
                <a:uFillTx/>
                <a:latin typeface="Lato" panose="020F0502020204030203" pitchFamily="34" charset="77"/>
                <a:ea typeface="+mn-ea"/>
                <a:cs typeface="+mn-cs"/>
                <a:sym typeface="Ubuntu Bold"/>
              </a:defRPr>
            </a:lvl1pPr>
            <a:lvl2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2pPr>
            <a:lvl3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3pPr>
            <a:lvl4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4pPr>
            <a:lvl5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5pPr>
            <a:lvl6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6pPr>
            <a:lvl7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7pPr>
            <a:lvl8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8pPr>
            <a:lvl9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9pPr>
          </a:lstStyle>
          <a:p>
            <a:pPr defTabSz="412750"/>
            <a:r>
              <a:rPr lang="en-US" sz="3600" kern="0" spc="-131" dirty="0">
                <a:solidFill>
                  <a:srgbClr val="D13239"/>
                </a:solidFill>
              </a:rPr>
              <a:t>Outside Plant Cable Etiquette - Bending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70D527-3DC1-4B93-9916-9961A3950E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206" y="1855439"/>
            <a:ext cx="7190142" cy="31471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0E3B77-E835-4BB8-8FFC-2EF751D3A350}"/>
              </a:ext>
            </a:extLst>
          </p:cNvPr>
          <p:cNvSpPr/>
          <p:nvPr/>
        </p:nvSpPr>
        <p:spPr>
          <a:xfrm>
            <a:off x="309077" y="2602375"/>
            <a:ext cx="4248175" cy="1681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682" indent="-116682" defTabSz="412750">
              <a:lnSpc>
                <a:spcPct val="150000"/>
              </a:lnSpc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Minimum bend radius is usually specified as a multiple of cable diameter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771E8EA-31F1-450F-B6DE-89946C029211}"/>
              </a:ext>
            </a:extLst>
          </p:cNvPr>
          <p:cNvSpPr/>
          <p:nvPr/>
        </p:nvSpPr>
        <p:spPr>
          <a:xfrm>
            <a:off x="8126362" y="2438153"/>
            <a:ext cx="1755058" cy="418366"/>
          </a:xfrm>
          <a:prstGeom prst="ellipse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 kern="0">
              <a:solidFill>
                <a:srgbClr val="0A16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48355550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856A2C-7DDD-42D9-BE6A-6A3F08098A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45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D6A5EF-7813-4DAA-BA89-968FF05C1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Outside Plant Cable Etiquette - Bending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529191A5-FF0F-4092-8D39-68895C3A0D6F}"/>
              </a:ext>
            </a:extLst>
          </p:cNvPr>
          <p:cNvSpPr txBox="1">
            <a:spLocks/>
          </p:cNvSpPr>
          <p:nvPr/>
        </p:nvSpPr>
        <p:spPr>
          <a:xfrm>
            <a:off x="534714" y="1978891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-261" baseline="0">
                <a:solidFill>
                  <a:schemeClr val="accent1"/>
                </a:solidFill>
                <a:uFillTx/>
                <a:latin typeface="Lato" panose="020F0502020204030203" pitchFamily="34" charset="77"/>
                <a:ea typeface="+mn-ea"/>
                <a:cs typeface="+mn-cs"/>
                <a:sym typeface="Ubuntu Bold"/>
              </a:defRPr>
            </a:lvl1pPr>
            <a:lvl2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2pPr>
            <a:lvl3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3pPr>
            <a:lvl4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4pPr>
            <a:lvl5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5pPr>
            <a:lvl6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6pPr>
            <a:lvl7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7pPr>
            <a:lvl8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8pPr>
            <a:lvl9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9pPr>
          </a:lstStyle>
          <a:p>
            <a:pPr defTabSz="412750"/>
            <a:endParaRPr lang="en-US" sz="3600" kern="0" spc="-131" dirty="0">
              <a:solidFill>
                <a:srgbClr val="D13239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7BAC7-5329-4805-B60F-80064D6E1F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554" y="1978891"/>
            <a:ext cx="6598883" cy="339320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85372D9-0FF9-4460-9A93-E3CD669B6659}"/>
              </a:ext>
            </a:extLst>
          </p:cNvPr>
          <p:cNvSpPr txBox="1">
            <a:spLocks noChangeArrowheads="1"/>
          </p:cNvSpPr>
          <p:nvPr/>
        </p:nvSpPr>
        <p:spPr>
          <a:xfrm>
            <a:off x="276160" y="2550391"/>
            <a:ext cx="4044437" cy="2606602"/>
          </a:xfrm>
          <a:prstGeom prst="rect">
            <a:avLst/>
          </a:prstGeom>
        </p:spPr>
        <p:txBody>
          <a:bodyPr>
            <a:noAutofit/>
          </a:bodyPr>
          <a:lstStyle>
            <a:lvl1pPr marL="48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1pPr>
            <a:lvl2pPr marL="112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2pPr>
            <a:lvl3pPr marL="175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3pPr>
            <a:lvl4pPr marL="239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4pPr>
            <a:lvl5pPr marL="302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5pPr>
            <a:lvl6pPr marL="366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6pPr>
            <a:lvl7pPr marL="429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7pPr>
            <a:lvl8pPr marL="493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8pPr>
            <a:lvl9pPr marL="556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9pPr>
          </a:lstStyle>
          <a:p>
            <a:pPr marL="116682" indent="-116682" defTabSz="412750">
              <a:spcBef>
                <a:spcPts val="2950"/>
              </a:spcBef>
              <a:tabLst>
                <a:tab pos="1854200" algn="l"/>
                <a:tab pos="2201069" algn="l"/>
              </a:tabLst>
              <a:defRPr/>
            </a:pPr>
            <a:r>
              <a:rPr lang="en-US" sz="2200" kern="0" dirty="0"/>
              <a:t> Minimum bend radius is specified for different applications</a:t>
            </a:r>
          </a:p>
          <a:p>
            <a:pPr marL="116682" indent="-116682" defTabSz="412750">
              <a:spcBef>
                <a:spcPts val="2950"/>
              </a:spcBef>
              <a:tabLst>
                <a:tab pos="1854200" algn="l"/>
                <a:tab pos="2201069" algn="l"/>
              </a:tabLst>
              <a:defRPr/>
            </a:pPr>
            <a:r>
              <a:rPr lang="en-US" sz="2200" kern="0" dirty="0"/>
              <a:t>Different values for different cable designs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8608D3-F056-4507-B680-B1581E4F02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614" y="1698337"/>
            <a:ext cx="5921432" cy="376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22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70A94D-D8DB-4E73-A471-AE82C2FA58B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46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C5B52-2AE1-4060-8B2D-ECDAB2533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Outside Plant Cable Etiquette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6F001BD-67CD-41AA-B714-8C16A4BE75F8}"/>
              </a:ext>
            </a:extLst>
          </p:cNvPr>
          <p:cNvSpPr txBox="1">
            <a:spLocks noChangeArrowheads="1"/>
          </p:cNvSpPr>
          <p:nvPr/>
        </p:nvSpPr>
        <p:spPr>
          <a:xfrm>
            <a:off x="249756" y="1545937"/>
            <a:ext cx="6444737" cy="4013200"/>
          </a:xfrm>
          <a:prstGeom prst="rect">
            <a:avLst/>
          </a:prstGeom>
        </p:spPr>
        <p:txBody>
          <a:bodyPr>
            <a:noAutofit/>
          </a:bodyPr>
          <a:lstStyle>
            <a:lvl1pPr marL="48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1pPr>
            <a:lvl2pPr marL="112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2pPr>
            <a:lvl3pPr marL="175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3pPr>
            <a:lvl4pPr marL="239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4pPr>
            <a:lvl5pPr marL="302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5pPr>
            <a:lvl6pPr marL="366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6pPr>
            <a:lvl7pPr marL="429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7pPr>
            <a:lvl8pPr marL="4934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8pPr>
            <a:lvl9pPr marL="5569479" marR="0" indent="-489479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Lato Regular"/>
                <a:ea typeface="Lato Regular"/>
                <a:cs typeface="Lato Regular"/>
                <a:sym typeface="Lato Regular"/>
              </a:defRPr>
            </a:lvl9pPr>
          </a:lstStyle>
          <a:p>
            <a:pPr marL="116682" indent="-116682" defTabSz="412750">
              <a:spcBef>
                <a:spcPts val="2950"/>
              </a:spcBef>
              <a:tabLst>
                <a:tab pos="1854200" algn="l"/>
                <a:tab pos="2201069" algn="l"/>
              </a:tabLst>
              <a:defRPr/>
            </a:pPr>
            <a:r>
              <a:rPr lang="en-US" sz="2000" kern="0" dirty="0"/>
              <a:t>Bend diameter is controlled by</a:t>
            </a:r>
          </a:p>
          <a:p>
            <a:pPr marL="370682" lvl="1" indent="-142082" defTabSz="412750">
              <a:spcBef>
                <a:spcPts val="2950"/>
              </a:spcBef>
              <a:tabLst>
                <a:tab pos="1854200" algn="l"/>
                <a:tab pos="2201069" algn="l"/>
              </a:tabLst>
              <a:defRPr/>
            </a:pPr>
            <a:r>
              <a:rPr lang="en-US" sz="2000" kern="0" dirty="0"/>
              <a:t>Using correct diameter capstans</a:t>
            </a:r>
          </a:p>
          <a:p>
            <a:pPr marL="370682" lvl="1" indent="-142082" defTabSz="412750">
              <a:spcBef>
                <a:spcPts val="2950"/>
              </a:spcBef>
              <a:tabLst>
                <a:tab pos="1854200" algn="l"/>
                <a:tab pos="2201069" algn="l"/>
              </a:tabLst>
              <a:defRPr/>
            </a:pPr>
            <a:r>
              <a:rPr lang="en-US" sz="2000" kern="0" dirty="0"/>
              <a:t>Using correct diameter sheaves and quadrant blocks (if permitted)</a:t>
            </a:r>
          </a:p>
          <a:p>
            <a:pPr marL="370682" lvl="1" indent="-142082" defTabSz="412750">
              <a:spcBef>
                <a:spcPts val="2950"/>
              </a:spcBef>
              <a:tabLst>
                <a:tab pos="1854200" algn="l"/>
                <a:tab pos="2201069" algn="l"/>
              </a:tabLst>
              <a:defRPr/>
            </a:pPr>
            <a:r>
              <a:rPr lang="en-US" sz="2000" kern="0" dirty="0"/>
              <a:t>Forming cable storage loops in correct diameter</a:t>
            </a:r>
          </a:p>
          <a:p>
            <a:pPr marL="164307" indent="-142082" defTabSz="412750">
              <a:spcBef>
                <a:spcPts val="2950"/>
              </a:spcBef>
              <a:tabLst>
                <a:tab pos="1854200" algn="l"/>
                <a:tab pos="2201069" algn="l"/>
              </a:tabLst>
              <a:defRPr/>
            </a:pPr>
            <a:r>
              <a:rPr lang="en-US" sz="2000" kern="0" dirty="0"/>
              <a:t>Not controlling the bend diameter may result in the fibers being crushed during the installation process</a:t>
            </a:r>
          </a:p>
        </p:txBody>
      </p:sp>
      <p:pic>
        <p:nvPicPr>
          <p:cNvPr id="10" name="Picture 9" descr="A picture containing outdoor, road, person, grass&#10;&#10;Description automatically generated">
            <a:extLst>
              <a:ext uri="{FF2B5EF4-FFF2-40B4-BE49-F238E27FC236}">
                <a16:creationId xmlns:a16="http://schemas.microsoft.com/office/drawing/2014/main" id="{96D5E06F-AFA5-4211-877B-62D9B29DEC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684" y="1212850"/>
            <a:ext cx="4126063" cy="3192896"/>
          </a:xfrm>
          <a:prstGeom prst="rect">
            <a:avLst/>
          </a:prstGeom>
        </p:spPr>
      </p:pic>
      <p:pic>
        <p:nvPicPr>
          <p:cNvPr id="12" name="Picture 11" descr="A picture containing dirty, sitting, old, pile&#10;&#10;Description automatically generated">
            <a:extLst>
              <a:ext uri="{FF2B5EF4-FFF2-40B4-BE49-F238E27FC236}">
                <a16:creationId xmlns:a16="http://schemas.microsoft.com/office/drawing/2014/main" id="{D463B6AB-4173-435A-BD4E-E01A8DA2E0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3684" y="4751099"/>
            <a:ext cx="27082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5040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F5A481-4C1C-4D1A-915E-20454573EC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47</a:t>
            </a:fld>
            <a:endParaRPr lang="en-US" kern="0">
              <a:latin typeface="Ubuntu Bol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AC05900-54A4-44BC-934E-6378D53DD3C1}"/>
              </a:ext>
            </a:extLst>
          </p:cNvPr>
          <p:cNvSpPr txBox="1">
            <a:spLocks/>
          </p:cNvSpPr>
          <p:nvPr/>
        </p:nvSpPr>
        <p:spPr>
          <a:xfrm>
            <a:off x="481084" y="167234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-261" baseline="0">
                <a:solidFill>
                  <a:schemeClr val="accent1"/>
                </a:solidFill>
                <a:uFillTx/>
                <a:latin typeface="Lato" panose="020F0502020204030203" pitchFamily="34" charset="77"/>
                <a:ea typeface="+mn-ea"/>
                <a:cs typeface="+mn-cs"/>
                <a:sym typeface="Ubuntu Bold"/>
              </a:defRPr>
            </a:lvl1pPr>
            <a:lvl2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2pPr>
            <a:lvl3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3pPr>
            <a:lvl4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4pPr>
            <a:lvl5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5pPr>
            <a:lvl6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6pPr>
            <a:lvl7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7pPr>
            <a:lvl8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8pPr>
            <a:lvl9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9pPr>
          </a:lstStyle>
          <a:p>
            <a:pPr defTabSz="412750"/>
            <a:r>
              <a:rPr lang="en-US" sz="3600" kern="0" spc="-131" dirty="0">
                <a:solidFill>
                  <a:srgbClr val="D13239"/>
                </a:solidFill>
              </a:rPr>
              <a:t>Outside Plant Cable Etiquette - Bending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780434-E423-4F9E-96A0-879F8A6E48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771" y="1737980"/>
            <a:ext cx="6191945" cy="3202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CE43E9-7D25-427C-ACDE-A40BE16A73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85" y="1737980"/>
            <a:ext cx="5056943" cy="32027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E40575-FF03-43FE-96B1-3A5BCFC2DBBA}"/>
              </a:ext>
            </a:extLst>
          </p:cNvPr>
          <p:cNvSpPr/>
          <p:nvPr/>
        </p:nvSpPr>
        <p:spPr>
          <a:xfrm>
            <a:off x="2585248" y="5209241"/>
            <a:ext cx="6445045" cy="5733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682" indent="-116682" algn="ctr" defTabSz="412750">
              <a:lnSpc>
                <a:spcPct val="150000"/>
              </a:lnSpc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Capstan winch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00615507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1A05D5-507D-4EBD-97B6-587339F5D6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48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3CDF14-212B-4761-9FB9-7FBB794E9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Outside Plant Cable Etiquette - Bending</a:t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252B5E-DA92-4210-9E76-5EFB6661B04A}"/>
              </a:ext>
            </a:extLst>
          </p:cNvPr>
          <p:cNvSpPr/>
          <p:nvPr/>
        </p:nvSpPr>
        <p:spPr>
          <a:xfrm>
            <a:off x="606774" y="1320800"/>
            <a:ext cx="5183519" cy="1681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682" indent="-116682" defTabSz="412750">
              <a:lnSpc>
                <a:spcPct val="150000"/>
              </a:lnSpc>
              <a:tabLst>
                <a:tab pos="1854200" algn="l"/>
                <a:tab pos="2201069" algn="l"/>
              </a:tabLst>
              <a:defRPr/>
            </a:pPr>
            <a:r>
              <a:rPr lang="en-US" sz="24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 </a:t>
            </a: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use fiber optic cable sheaves to guide cables in and out of manholes and handholes</a:t>
            </a:r>
          </a:p>
        </p:txBody>
      </p:sp>
      <p:pic>
        <p:nvPicPr>
          <p:cNvPr id="9" name="Picture 8" descr="A picture containing dirty, sitting, old, pile&#10;&#10;Description automatically generated">
            <a:extLst>
              <a:ext uri="{FF2B5EF4-FFF2-40B4-BE49-F238E27FC236}">
                <a16:creationId xmlns:a16="http://schemas.microsoft.com/office/drawing/2014/main" id="{23C379F3-9277-452B-8CE4-E3D2262546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21" y="3429000"/>
            <a:ext cx="5116548" cy="3053134"/>
          </a:xfrm>
          <a:prstGeom prst="rect">
            <a:avLst/>
          </a:prstGeom>
        </p:spPr>
      </p:pic>
      <p:pic>
        <p:nvPicPr>
          <p:cNvPr id="15" name="Picture 14" descr="A close up of a bicycle&#10;&#10;Description automatically generated">
            <a:extLst>
              <a:ext uri="{FF2B5EF4-FFF2-40B4-BE49-F238E27FC236}">
                <a16:creationId xmlns:a16="http://schemas.microsoft.com/office/drawing/2014/main" id="{BC18053E-E64E-4D65-920F-3DB8672B94B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6741" y="1179786"/>
            <a:ext cx="3942933" cy="39429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D9C111-9B76-4C57-B421-441E618E6B54}"/>
              </a:ext>
            </a:extLst>
          </p:cNvPr>
          <p:cNvSpPr txBox="1"/>
          <p:nvPr/>
        </p:nvSpPr>
        <p:spPr>
          <a:xfrm>
            <a:off x="8967355" y="4696522"/>
            <a:ext cx="1578509" cy="2821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en-US" sz="1000" kern="0" spc="16" dirty="0">
                <a:solidFill>
                  <a:srgbClr val="121212"/>
                </a:solidFill>
                <a:latin typeface="Lato-Light"/>
                <a:ea typeface="Lato-Light"/>
                <a:cs typeface="Lato-Light"/>
                <a:sym typeface="Lato-Light"/>
              </a:rPr>
              <a:t>Photo courtesy of </a:t>
            </a:r>
            <a:r>
              <a:rPr lang="en-US" sz="1000" kern="0" spc="16" dirty="0" err="1">
                <a:solidFill>
                  <a:srgbClr val="121212"/>
                </a:solidFill>
                <a:latin typeface="Lato-Light"/>
                <a:ea typeface="Lato-Light"/>
                <a:cs typeface="Lato-Light"/>
                <a:sym typeface="Lato-Light"/>
              </a:rPr>
              <a:t>Condux</a:t>
            </a:r>
            <a:endParaRPr lang="en-US" sz="1000" kern="0" spc="16" dirty="0">
              <a:solidFill>
                <a:srgbClr val="121212"/>
              </a:solidFill>
              <a:latin typeface="Lato-Light"/>
              <a:ea typeface="Lato-Light"/>
              <a:cs typeface="Lato-Light"/>
              <a:sym typeface="Lato-Light"/>
            </a:endParaRPr>
          </a:p>
        </p:txBody>
      </p:sp>
    </p:spTree>
    <p:extLst>
      <p:ext uri="{BB962C8B-B14F-4D97-AF65-F5344CB8AC3E}">
        <p14:creationId xmlns:p14="http://schemas.microsoft.com/office/powerpoint/2010/main" val="23763898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F1AB8E-5C87-4495-81C6-94E1E2E1762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49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7A2661-C909-4E06-9EC4-2A18994C9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Outside Plant Cable Etiquette - Bending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078CB-3631-4A7B-8F2E-D28F31915F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1824" y="1499510"/>
            <a:ext cx="6549183" cy="38589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82FF47-0741-4F1B-8F72-B26E07FB6F01}"/>
              </a:ext>
            </a:extLst>
          </p:cNvPr>
          <p:cNvSpPr/>
          <p:nvPr/>
        </p:nvSpPr>
        <p:spPr>
          <a:xfrm>
            <a:off x="276993" y="1320800"/>
            <a:ext cx="4427743" cy="223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</a:t>
            </a: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 use quadrant blocks </a:t>
            </a:r>
            <a:r>
              <a:rPr lang="en-US" sz="24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only</a:t>
            </a: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 with central core cables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Only use fiber optic quadrant blocks </a:t>
            </a:r>
          </a:p>
        </p:txBody>
      </p:sp>
      <p:pic>
        <p:nvPicPr>
          <p:cNvPr id="6" name="Picture 5" descr="A picture containing dirty, sitting, old, pile&#10;&#10;Description automatically generated">
            <a:extLst>
              <a:ext uri="{FF2B5EF4-FFF2-40B4-BE49-F238E27FC236}">
                <a16:creationId xmlns:a16="http://schemas.microsoft.com/office/drawing/2014/main" id="{1A89A20A-9733-4545-98B5-E44054F6A3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54" y="3957911"/>
            <a:ext cx="3262602" cy="194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0422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Stewards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B7D112-6EE2-2D83-68DB-CF418BB46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33225" y="2091879"/>
            <a:ext cx="7725553" cy="814703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5"/>
                </a:solidFill>
              </a:rPr>
              <a:t>OFS takes seriously its leadership role as a steward</a:t>
            </a:r>
            <a:br>
              <a:rPr lang="en-US" sz="1600" dirty="0">
                <a:solidFill>
                  <a:schemeClr val="accent5"/>
                </a:solidFill>
              </a:rPr>
            </a:br>
            <a:r>
              <a:rPr lang="en-US" sz="1600" dirty="0">
                <a:solidFill>
                  <a:schemeClr val="accent5"/>
                </a:solidFill>
              </a:rPr>
              <a:t>for industry change, viability, and innovation.</a:t>
            </a:r>
          </a:p>
          <a:p>
            <a:pPr algn="ctr"/>
            <a:r>
              <a:rPr lang="en-US" sz="1600" dirty="0">
                <a:solidFill>
                  <a:schemeClr val="accent5"/>
                </a:solidFill>
              </a:rPr>
              <a:t>Our professional memberships show the breadth of this commitment:</a:t>
            </a:r>
          </a:p>
        </p:txBody>
      </p:sp>
      <p:pic>
        <p:nvPicPr>
          <p:cNvPr id="5" name="Picture 4" descr="membership_logo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225" y="3597089"/>
            <a:ext cx="7725553" cy="185037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01091" y="1804147"/>
            <a:ext cx="8589818" cy="400050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58" tIns="41029" rIns="82058" bIns="41029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421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7FA7B1-EFEA-42DC-B9AF-AF1CEB8AF1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50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C22574-EE88-4035-965F-69BE52EA6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Outside Plant Cable Etiquette - Bending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68D2F-5BF8-4FEC-A023-852A686B36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592" y="1724869"/>
            <a:ext cx="7413499" cy="37303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6C4576-E033-4699-9DC8-140384D04639}"/>
              </a:ext>
            </a:extLst>
          </p:cNvPr>
          <p:cNvSpPr/>
          <p:nvPr/>
        </p:nvSpPr>
        <p:spPr>
          <a:xfrm>
            <a:off x="375387" y="2343639"/>
            <a:ext cx="3199086" cy="2789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Thick walled innerduct can be used as a feed tube into manholes or handholes</a:t>
            </a:r>
          </a:p>
        </p:txBody>
      </p:sp>
    </p:spTree>
    <p:extLst>
      <p:ext uri="{BB962C8B-B14F-4D97-AF65-F5344CB8AC3E}">
        <p14:creationId xmlns:p14="http://schemas.microsoft.com/office/powerpoint/2010/main" val="3882100962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CC87FC-1354-4CDB-BFF8-2402991FA1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51</a:t>
            </a:fld>
            <a:endParaRPr lang="en-US" kern="0">
              <a:latin typeface="Ubuntu Bold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95774EF-F4D8-4AC3-AD9F-BC88111C4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177800"/>
            <a:ext cx="10502900" cy="1143000"/>
          </a:xfrm>
        </p:spPr>
        <p:txBody>
          <a:bodyPr/>
          <a:lstStyle/>
          <a:p>
            <a:r>
              <a:rPr lang="en-US" dirty="0"/>
              <a:t>Outside Plant Cable Etiquette - Bending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B87A44-B590-4E03-8FC1-E8B83DC4004F}"/>
              </a:ext>
            </a:extLst>
          </p:cNvPr>
          <p:cNvSpPr/>
          <p:nvPr/>
        </p:nvSpPr>
        <p:spPr>
          <a:xfrm>
            <a:off x="4166953" y="5155573"/>
            <a:ext cx="6067551" cy="112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Rollers need to be large enough to support minimum bend diameters</a:t>
            </a:r>
          </a:p>
        </p:txBody>
      </p:sp>
      <p:pic>
        <p:nvPicPr>
          <p:cNvPr id="3" name="Picture 2" descr="A picture containing dirty, sitting, old, pile&#10;&#10;Description automatically generated">
            <a:extLst>
              <a:ext uri="{FF2B5EF4-FFF2-40B4-BE49-F238E27FC236}">
                <a16:creationId xmlns:a16="http://schemas.microsoft.com/office/drawing/2014/main" id="{D76A29D4-BC39-47FE-98CE-5279AAE591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064" y="4724827"/>
            <a:ext cx="3262602" cy="19468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4D7459-ECB1-4AA1-86B1-B76E81E3A8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591" y="1404644"/>
            <a:ext cx="5397920" cy="306676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B3ADF3-5F2E-434E-A6B4-13B8CBE789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67006" y="1320800"/>
            <a:ext cx="3262602" cy="32408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FD1E0B-5DDB-4379-9EBA-1B688388FA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87" y="1359986"/>
            <a:ext cx="5458636" cy="3111423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9A82B91-724A-4874-A248-B696469F01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3742" y="1346392"/>
            <a:ext cx="3262602" cy="324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31092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C5FA13-5C45-449D-9724-45F5406F4A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52</a:t>
            </a:fld>
            <a:endParaRPr lang="en-US" kern="0">
              <a:latin typeface="Ubuntu Bol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9A20CE1-1FEA-4E2F-9F0A-78925C67F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177800"/>
            <a:ext cx="10502900" cy="1143000"/>
          </a:xfrm>
        </p:spPr>
        <p:txBody>
          <a:bodyPr/>
          <a:lstStyle/>
          <a:p>
            <a:r>
              <a:rPr lang="en-US" dirty="0"/>
              <a:t>Outside Plant Cable Etiquette - Bending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28413-2125-4A36-B865-0655B8532A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53" y="1829433"/>
            <a:ext cx="6281097" cy="3199132"/>
          </a:xfrm>
          <a:prstGeom prst="rect">
            <a:avLst/>
          </a:prstGeom>
        </p:spPr>
      </p:pic>
      <p:pic>
        <p:nvPicPr>
          <p:cNvPr id="8" name="Picture 7" descr="A close up of an object&#10;&#10;Description automatically generated">
            <a:extLst>
              <a:ext uri="{FF2B5EF4-FFF2-40B4-BE49-F238E27FC236}">
                <a16:creationId xmlns:a16="http://schemas.microsoft.com/office/drawing/2014/main" id="{B9E79EB3-6775-4834-97F9-A8DBB16CE8C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541" y="2372424"/>
            <a:ext cx="5216237" cy="211315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C62C0AB-9D9B-4E0E-88A5-E9D2FF5C748E}"/>
              </a:ext>
            </a:extLst>
          </p:cNvPr>
          <p:cNvSpPr/>
          <p:nvPr/>
        </p:nvSpPr>
        <p:spPr>
          <a:xfrm>
            <a:off x="8728364" y="3266577"/>
            <a:ext cx="1091046" cy="418366"/>
          </a:xfrm>
          <a:prstGeom prst="ellipse">
            <a:avLst/>
          </a:prstGeom>
          <a:noFill/>
          <a:ln w="7620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 kern="0">
              <a:solidFill>
                <a:srgbClr val="0A16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460084623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4E9676-639E-4802-865D-767C44A6E1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53</a:t>
            </a:fld>
            <a:endParaRPr lang="en-US" kern="0">
              <a:latin typeface="Ubuntu Bol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0A6EE2B-9961-46AD-97B7-72BA00858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177800"/>
            <a:ext cx="10502900" cy="1143000"/>
          </a:xfrm>
        </p:spPr>
        <p:txBody>
          <a:bodyPr/>
          <a:lstStyle/>
          <a:p>
            <a:r>
              <a:rPr lang="en-US" dirty="0"/>
              <a:t>Storage coils dos and don’ts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7DBB2-DACB-43CD-A98F-0D856121FA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88" y="1856587"/>
            <a:ext cx="7940445" cy="36256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7B8A16-943A-4DAC-B306-7CE66FC97CAF}"/>
              </a:ext>
            </a:extLst>
          </p:cNvPr>
          <p:cNvSpPr/>
          <p:nvPr/>
        </p:nvSpPr>
        <p:spPr>
          <a:xfrm>
            <a:off x="99592" y="1616182"/>
            <a:ext cx="3570431" cy="4595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2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 </a:t>
            </a:r>
            <a:r>
              <a:rPr lang="en-US" sz="2200" kern="0" spc="16" dirty="0">
                <a:solidFill>
                  <a:srgbClr val="121212"/>
                </a:solidFill>
                <a:latin typeface="Lato-Light"/>
                <a:sym typeface="Lato-Light"/>
              </a:rPr>
              <a:t>observe storage coil radius and diameter recommendations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200" kern="0" spc="16" dirty="0">
                <a:solidFill>
                  <a:srgbClr val="121212"/>
                </a:solidFill>
                <a:latin typeface="Lato-Light"/>
                <a:sym typeface="Lato-Light"/>
              </a:rPr>
              <a:t>Cable and fiber damage can occur if storage coil recommendations are not followed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200" kern="0" spc="16" dirty="0">
                <a:solidFill>
                  <a:srgbClr val="121212"/>
                </a:solidFill>
                <a:latin typeface="Lato-Light"/>
                <a:sym typeface="Lato-Light"/>
              </a:rPr>
              <a:t>Don’t make the coils too small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23F1A-70A9-4D7B-B78F-BB6D54457C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648" y="1457950"/>
            <a:ext cx="5203950" cy="48700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46F83C8-09DA-4BD6-B128-C14500438A83}"/>
              </a:ext>
            </a:extLst>
          </p:cNvPr>
          <p:cNvGrpSpPr/>
          <p:nvPr/>
        </p:nvGrpSpPr>
        <p:grpSpPr>
          <a:xfrm>
            <a:off x="5500541" y="1908941"/>
            <a:ext cx="5066056" cy="3841177"/>
            <a:chOff x="-266683" y="4759905"/>
            <a:chExt cx="10132112" cy="76823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F733C9-15FD-4A08-AAFF-F86FFB2F8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66683" y="4759905"/>
              <a:ext cx="10132112" cy="7682354"/>
            </a:xfrm>
            <a:prstGeom prst="rect">
              <a:avLst/>
            </a:prstGeom>
          </p:spPr>
        </p:pic>
        <p:pic>
          <p:nvPicPr>
            <p:cNvPr id="10" name="Picture 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9AFEDB5-75E5-4FFE-83DB-3FE92841B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98577" y="4962418"/>
              <a:ext cx="7401793" cy="7352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44997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C5C25D-9345-400A-BFBB-137E45BB50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54</a:t>
            </a:fld>
            <a:endParaRPr lang="en-US" kern="0">
              <a:latin typeface="Ubuntu Bold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58A3F15-77B4-4E3A-AEFC-45A25282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518" y="177800"/>
            <a:ext cx="10502900" cy="1143000"/>
          </a:xfrm>
        </p:spPr>
        <p:txBody>
          <a:bodyPr/>
          <a:lstStyle/>
          <a:p>
            <a:r>
              <a:rPr lang="en-US" dirty="0"/>
              <a:t>Outside Plant Cable Etiquette – Storage coils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CBE2E7-E4F3-4F11-8FA9-74DF21EDCE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45" y="2256504"/>
            <a:ext cx="5265190" cy="34139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F16FDC-3F47-4427-88F5-1C971331FD48}"/>
              </a:ext>
            </a:extLst>
          </p:cNvPr>
          <p:cNvSpPr/>
          <p:nvPr/>
        </p:nvSpPr>
        <p:spPr>
          <a:xfrm>
            <a:off x="3605330" y="1320800"/>
            <a:ext cx="3219920" cy="693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en-US" sz="3000" kern="0" spc="16" dirty="0">
                <a:solidFill>
                  <a:srgbClr val="121212"/>
                </a:solidFill>
                <a:latin typeface="Lato-Light"/>
                <a:sym typeface="Lato-Light"/>
              </a:rPr>
              <a:t>Fold over method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D1F58B-EE22-47F3-A274-062C23F5725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635" y="2151062"/>
            <a:ext cx="6061640" cy="36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6159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921CF8-044F-4C8D-8EC7-E1A0400BD6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55</a:t>
            </a:fld>
            <a:endParaRPr lang="en-US" kern="0">
              <a:latin typeface="Ubuntu Bol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79649F0-F36C-4F55-80CF-06D114013EA3}"/>
              </a:ext>
            </a:extLst>
          </p:cNvPr>
          <p:cNvSpPr txBox="1">
            <a:spLocks/>
          </p:cNvSpPr>
          <p:nvPr/>
        </p:nvSpPr>
        <p:spPr>
          <a:xfrm>
            <a:off x="397038" y="281039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-261" baseline="0">
                <a:solidFill>
                  <a:schemeClr val="accent1"/>
                </a:solidFill>
                <a:uFillTx/>
                <a:latin typeface="Lato" panose="020F0502020204030203" pitchFamily="34" charset="77"/>
                <a:ea typeface="+mn-ea"/>
                <a:cs typeface="+mn-cs"/>
                <a:sym typeface="Ubuntu Bold"/>
              </a:defRPr>
            </a:lvl1pPr>
            <a:lvl2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2pPr>
            <a:lvl3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3pPr>
            <a:lvl4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4pPr>
            <a:lvl5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5pPr>
            <a:lvl6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6pPr>
            <a:lvl7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7pPr>
            <a:lvl8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8pPr>
            <a:lvl9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9pPr>
          </a:lstStyle>
          <a:p>
            <a:pPr defTabSz="412750"/>
            <a:r>
              <a:rPr lang="en-US" sz="3600" kern="0" spc="-131" dirty="0">
                <a:solidFill>
                  <a:srgbClr val="D13239"/>
                </a:solidFill>
              </a:rPr>
              <a:t>Outside Plant Cable Etiquette – Storage coils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570BD-4233-4852-B29F-0599DA20807F}"/>
              </a:ext>
            </a:extLst>
          </p:cNvPr>
          <p:cNvSpPr/>
          <p:nvPr/>
        </p:nvSpPr>
        <p:spPr>
          <a:xfrm>
            <a:off x="4096140" y="1291272"/>
            <a:ext cx="3168175" cy="693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en-US" sz="3000" kern="0" spc="16" dirty="0">
                <a:solidFill>
                  <a:srgbClr val="121212"/>
                </a:solidFill>
                <a:latin typeface="Lato-Light"/>
                <a:sym typeface="Lato-Light"/>
              </a:rPr>
              <a:t>Teardrop method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E966E7-0B9E-4DCE-A5CF-DC31BACA17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205" y="2085845"/>
            <a:ext cx="5606111" cy="3619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48A53-1D8F-4962-B99B-21454EF692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27" y="1943919"/>
            <a:ext cx="5847856" cy="397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33824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7FCD50-4F11-4783-960B-3009DB8667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56</a:t>
            </a:fld>
            <a:endParaRPr lang="en-US" kern="0">
              <a:latin typeface="Ubuntu Bol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2913D67-885A-4E72-A473-14AC530CA513}"/>
              </a:ext>
            </a:extLst>
          </p:cNvPr>
          <p:cNvSpPr txBox="1">
            <a:spLocks/>
          </p:cNvSpPr>
          <p:nvPr/>
        </p:nvSpPr>
        <p:spPr>
          <a:xfrm>
            <a:off x="515025" y="167234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-261" baseline="0">
                <a:solidFill>
                  <a:schemeClr val="accent1"/>
                </a:solidFill>
                <a:uFillTx/>
                <a:latin typeface="Lato" panose="020F0502020204030203" pitchFamily="34" charset="77"/>
                <a:ea typeface="+mn-ea"/>
                <a:cs typeface="+mn-cs"/>
                <a:sym typeface="Ubuntu Bold"/>
              </a:defRPr>
            </a:lvl1pPr>
            <a:lvl2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2pPr>
            <a:lvl3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3pPr>
            <a:lvl4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4pPr>
            <a:lvl5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5pPr>
            <a:lvl6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6pPr>
            <a:lvl7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7pPr>
            <a:lvl8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8pPr>
            <a:lvl9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9pPr>
          </a:lstStyle>
          <a:p>
            <a:pPr defTabSz="412750"/>
            <a:r>
              <a:rPr lang="en-US" sz="3600" kern="0" spc="-131" dirty="0">
                <a:solidFill>
                  <a:srgbClr val="D13239"/>
                </a:solidFill>
              </a:rPr>
              <a:t>Outside Plant Cable Etiquette – Storage coils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7B50B5-625E-44A9-ADD8-BB2834524D84}"/>
              </a:ext>
            </a:extLst>
          </p:cNvPr>
          <p:cNvSpPr/>
          <p:nvPr/>
        </p:nvSpPr>
        <p:spPr>
          <a:xfrm>
            <a:off x="3624192" y="1036954"/>
            <a:ext cx="3847592" cy="6936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2750" hangingPunct="0">
              <a:lnSpc>
                <a:spcPct val="150000"/>
              </a:lnSpc>
            </a:pPr>
            <a:r>
              <a:rPr lang="en-US" sz="3000" kern="0" spc="16" dirty="0">
                <a:solidFill>
                  <a:srgbClr val="121212"/>
                </a:solidFill>
                <a:latin typeface="Lato-Light"/>
                <a:sym typeface="Lato-Light"/>
              </a:rPr>
              <a:t>Garden Hose method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D4179-182D-4F0C-A5E7-56B876B12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94" y="1768835"/>
            <a:ext cx="4277033" cy="4147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4C764-720F-4031-844B-D554D01C4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980790"/>
            <a:ext cx="5034538" cy="372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81862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27E6B6-4224-4612-805A-FB00D5E8C9B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57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78254D-7A61-4D43-80C9-82832A237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77" y="75434"/>
            <a:ext cx="10502900" cy="1143000"/>
          </a:xfrm>
        </p:spPr>
        <p:txBody>
          <a:bodyPr/>
          <a:lstStyle/>
          <a:p>
            <a:r>
              <a:rPr lang="en-US" dirty="0"/>
              <a:t>Figure 8 dos and don’ts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4939FC5-989A-4E16-A7BE-4082924AA0F1}"/>
              </a:ext>
            </a:extLst>
          </p:cNvPr>
          <p:cNvSpPr txBox="1">
            <a:spLocks/>
          </p:cNvSpPr>
          <p:nvPr/>
        </p:nvSpPr>
        <p:spPr>
          <a:xfrm>
            <a:off x="375387" y="1611671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-261" baseline="0">
                <a:solidFill>
                  <a:schemeClr val="accent1"/>
                </a:solidFill>
                <a:uFillTx/>
                <a:latin typeface="Lato" panose="020F0502020204030203" pitchFamily="34" charset="77"/>
                <a:ea typeface="+mn-ea"/>
                <a:cs typeface="+mn-cs"/>
                <a:sym typeface="Ubuntu Bold"/>
              </a:defRPr>
            </a:lvl1pPr>
            <a:lvl2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2pPr>
            <a:lvl3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3pPr>
            <a:lvl4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4pPr>
            <a:lvl5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5pPr>
            <a:lvl6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6pPr>
            <a:lvl7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7pPr>
            <a:lvl8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8pPr>
            <a:lvl9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9pPr>
          </a:lstStyle>
          <a:p>
            <a:pPr defTabSz="412750"/>
            <a:endParaRPr lang="en-US" sz="3600" kern="0" spc="-131" dirty="0">
              <a:solidFill>
                <a:srgbClr val="D1323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416A97-8FCA-494C-9A9A-F00CA3BBEB5E}"/>
              </a:ext>
            </a:extLst>
          </p:cNvPr>
          <p:cNvSpPr/>
          <p:nvPr/>
        </p:nvSpPr>
        <p:spPr>
          <a:xfrm>
            <a:off x="232039" y="2496716"/>
            <a:ext cx="2372938" cy="223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 </a:t>
            </a: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spread out figure-8 crossover points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E1E0AA-BE1C-4771-99FD-5578706B6D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288" y="1033370"/>
            <a:ext cx="6957161" cy="29618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9937ED-877F-418A-9C91-68F3D3B01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757" y="4347143"/>
            <a:ext cx="7889535" cy="219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26066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91CDF-F3A7-4652-82FA-E86D34B1F4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58</a:t>
            </a:fld>
            <a:endParaRPr lang="en-US" kern="0">
              <a:latin typeface="Ubuntu Bol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3A813BBF-97AD-478C-B1DE-20B1F4846EDF}"/>
              </a:ext>
            </a:extLst>
          </p:cNvPr>
          <p:cNvSpPr txBox="1">
            <a:spLocks/>
          </p:cNvSpPr>
          <p:nvPr/>
        </p:nvSpPr>
        <p:spPr>
          <a:xfrm>
            <a:off x="456033" y="432705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-261" baseline="0">
                <a:solidFill>
                  <a:schemeClr val="accent1"/>
                </a:solidFill>
                <a:uFillTx/>
                <a:latin typeface="Lato" panose="020F0502020204030203" pitchFamily="34" charset="77"/>
                <a:ea typeface="+mn-ea"/>
                <a:cs typeface="+mn-cs"/>
                <a:sym typeface="Ubuntu Bold"/>
              </a:defRPr>
            </a:lvl1pPr>
            <a:lvl2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2pPr>
            <a:lvl3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3pPr>
            <a:lvl4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4pPr>
            <a:lvl5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5pPr>
            <a:lvl6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6pPr>
            <a:lvl7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7pPr>
            <a:lvl8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8pPr>
            <a:lvl9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9pPr>
          </a:lstStyle>
          <a:p>
            <a:pPr defTabSz="412750"/>
            <a:r>
              <a:rPr lang="en-US" sz="3600" kern="0" spc="-131" dirty="0">
                <a:solidFill>
                  <a:srgbClr val="D13239"/>
                </a:solidFill>
              </a:rPr>
              <a:t>Figure 8 dos and don’ts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EC982-2603-4113-A2E9-726741165A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388" y="2090630"/>
            <a:ext cx="9196816" cy="353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04686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89D9F8-C198-4D95-9479-5800BB4B749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59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6178E9-6554-496B-B1E3-316A14E61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8 dos and don’ts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00D4C-C099-4959-82D0-3DDDE3E9CE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523" y="2405004"/>
            <a:ext cx="6915798" cy="32534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4C903-A002-4659-A194-1FCB55E31D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91" y="2418517"/>
            <a:ext cx="4379640" cy="32534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E65D66-48E6-4C68-927E-EB6C70CC78CB}"/>
              </a:ext>
            </a:extLst>
          </p:cNvPr>
          <p:cNvSpPr/>
          <p:nvPr/>
        </p:nvSpPr>
        <p:spPr>
          <a:xfrm>
            <a:off x="1839680" y="1118283"/>
            <a:ext cx="7333818" cy="125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lnSpc>
                <a:spcPct val="150000"/>
              </a:lnSpc>
            </a:pPr>
            <a:r>
              <a:rPr lang="en-US" sz="27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Don’t </a:t>
            </a:r>
            <a:r>
              <a:rPr lang="en-US" sz="2700" kern="0" spc="16" dirty="0">
                <a:solidFill>
                  <a:srgbClr val="121212"/>
                </a:solidFill>
                <a:latin typeface="Lato-Light"/>
                <a:sym typeface="Lato-Light"/>
              </a:rPr>
              <a:t>build figure 8 stacks that place crossover points on top of each other</a:t>
            </a:r>
          </a:p>
        </p:txBody>
      </p:sp>
    </p:spTree>
    <p:extLst>
      <p:ext uri="{BB962C8B-B14F-4D97-AF65-F5344CB8AC3E}">
        <p14:creationId xmlns:p14="http://schemas.microsoft.com/office/powerpoint/2010/main" val="91098277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Text Box 14"/>
          <p:cNvSpPr txBox="1">
            <a:spLocks noChangeArrowheads="1"/>
          </p:cNvSpPr>
          <p:nvPr/>
        </p:nvSpPr>
        <p:spPr bwMode="auto">
          <a:xfrm>
            <a:off x="1981201" y="5638800"/>
            <a:ext cx="7289431" cy="369332"/>
          </a:xfrm>
          <a:prstGeom prst="rect">
            <a:avLst/>
          </a:prstGeom>
          <a:solidFill>
            <a:srgbClr val="5F5F5F"/>
          </a:solidFill>
          <a:ln w="31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1"/>
                </a:solidFill>
                <a:latin typeface="Helvetica Neue Light" charset="0"/>
              </a:rPr>
              <a:t>Bending loss of Std SMF (G.652D) can disrupt services or reduce reach</a:t>
            </a:r>
          </a:p>
        </p:txBody>
      </p:sp>
      <p:grpSp>
        <p:nvGrpSpPr>
          <p:cNvPr id="230" name="Group 18"/>
          <p:cNvGrpSpPr>
            <a:grpSpLocks noChangeAspect="1"/>
          </p:cNvGrpSpPr>
          <p:nvPr/>
        </p:nvGrpSpPr>
        <p:grpSpPr bwMode="auto">
          <a:xfrm>
            <a:off x="1524001" y="1231900"/>
            <a:ext cx="8886825" cy="4203700"/>
            <a:chOff x="50" y="850"/>
            <a:chExt cx="5598" cy="2684"/>
          </a:xfrm>
        </p:grpSpPr>
        <p:sp>
          <p:nvSpPr>
            <p:cNvPr id="231" name="AutoShape 17"/>
            <p:cNvSpPr>
              <a:spLocks noChangeAspect="1" noChangeArrowheads="1" noTextEdit="1"/>
            </p:cNvSpPr>
            <p:nvPr/>
          </p:nvSpPr>
          <p:spPr bwMode="auto">
            <a:xfrm>
              <a:off x="50" y="852"/>
              <a:ext cx="5598" cy="2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2" name="Group 219"/>
            <p:cNvGrpSpPr>
              <a:grpSpLocks/>
            </p:cNvGrpSpPr>
            <p:nvPr/>
          </p:nvGrpSpPr>
          <p:grpSpPr bwMode="auto">
            <a:xfrm>
              <a:off x="88" y="850"/>
              <a:ext cx="5522" cy="2654"/>
              <a:chOff x="88" y="850"/>
              <a:chExt cx="5522" cy="2654"/>
            </a:xfrm>
          </p:grpSpPr>
          <p:sp>
            <p:nvSpPr>
              <p:cNvPr id="250" name="Rectangle 19"/>
              <p:cNvSpPr>
                <a:spLocks noChangeArrowheads="1"/>
              </p:cNvSpPr>
              <p:nvPr/>
            </p:nvSpPr>
            <p:spPr bwMode="auto">
              <a:xfrm>
                <a:off x="88" y="890"/>
                <a:ext cx="5522" cy="26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1" name="Rectangle 20"/>
              <p:cNvSpPr>
                <a:spLocks noChangeArrowheads="1"/>
              </p:cNvSpPr>
              <p:nvPr/>
            </p:nvSpPr>
            <p:spPr bwMode="auto">
              <a:xfrm>
                <a:off x="921" y="1451"/>
                <a:ext cx="3454" cy="1280"/>
              </a:xfrm>
              <a:prstGeom prst="rect">
                <a:avLst/>
              </a:pr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2" name="Rectangle 21"/>
              <p:cNvSpPr>
                <a:spLocks noChangeArrowheads="1"/>
              </p:cNvSpPr>
              <p:nvPr/>
            </p:nvSpPr>
            <p:spPr bwMode="auto">
              <a:xfrm>
                <a:off x="921" y="1451"/>
                <a:ext cx="3454" cy="1280"/>
              </a:xfrm>
              <a:prstGeom prst="rect">
                <a:avLst/>
              </a:prstGeom>
              <a:noFill/>
              <a:ln w="8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3" name="Line 22"/>
              <p:cNvSpPr>
                <a:spLocks noChangeShapeType="1"/>
              </p:cNvSpPr>
              <p:nvPr/>
            </p:nvSpPr>
            <p:spPr bwMode="auto">
              <a:xfrm>
                <a:off x="921" y="1451"/>
                <a:ext cx="0" cy="128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4" name="Line 23"/>
              <p:cNvSpPr>
                <a:spLocks noChangeShapeType="1"/>
              </p:cNvSpPr>
              <p:nvPr/>
            </p:nvSpPr>
            <p:spPr bwMode="auto">
              <a:xfrm>
                <a:off x="883" y="2731"/>
                <a:ext cx="7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5" name="Line 24"/>
              <p:cNvSpPr>
                <a:spLocks noChangeShapeType="1"/>
              </p:cNvSpPr>
              <p:nvPr/>
            </p:nvSpPr>
            <p:spPr bwMode="auto">
              <a:xfrm>
                <a:off x="883" y="2413"/>
                <a:ext cx="7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" name="Line 25"/>
              <p:cNvSpPr>
                <a:spLocks noChangeShapeType="1"/>
              </p:cNvSpPr>
              <p:nvPr/>
            </p:nvSpPr>
            <p:spPr bwMode="auto">
              <a:xfrm>
                <a:off x="883" y="2095"/>
                <a:ext cx="7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" name="Line 26"/>
              <p:cNvSpPr>
                <a:spLocks noChangeShapeType="1"/>
              </p:cNvSpPr>
              <p:nvPr/>
            </p:nvSpPr>
            <p:spPr bwMode="auto">
              <a:xfrm>
                <a:off x="883" y="1769"/>
                <a:ext cx="7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Line 27"/>
              <p:cNvSpPr>
                <a:spLocks noChangeShapeType="1"/>
              </p:cNvSpPr>
              <p:nvPr/>
            </p:nvSpPr>
            <p:spPr bwMode="auto">
              <a:xfrm>
                <a:off x="883" y="1451"/>
                <a:ext cx="7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Line 28"/>
              <p:cNvSpPr>
                <a:spLocks noChangeShapeType="1"/>
              </p:cNvSpPr>
              <p:nvPr/>
            </p:nvSpPr>
            <p:spPr bwMode="auto">
              <a:xfrm>
                <a:off x="921" y="2731"/>
                <a:ext cx="345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Line 29"/>
              <p:cNvSpPr>
                <a:spLocks noChangeShapeType="1"/>
              </p:cNvSpPr>
              <p:nvPr/>
            </p:nvSpPr>
            <p:spPr bwMode="auto">
              <a:xfrm flipV="1">
                <a:off x="921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1" name="Line 30"/>
              <p:cNvSpPr>
                <a:spLocks noChangeShapeType="1"/>
              </p:cNvSpPr>
              <p:nvPr/>
            </p:nvSpPr>
            <p:spPr bwMode="auto">
              <a:xfrm flipV="1">
                <a:off x="1020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Line 31"/>
              <p:cNvSpPr>
                <a:spLocks noChangeShapeType="1"/>
              </p:cNvSpPr>
              <p:nvPr/>
            </p:nvSpPr>
            <p:spPr bwMode="auto">
              <a:xfrm flipV="1">
                <a:off x="1111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Line 32"/>
              <p:cNvSpPr>
                <a:spLocks noChangeShapeType="1"/>
              </p:cNvSpPr>
              <p:nvPr/>
            </p:nvSpPr>
            <p:spPr bwMode="auto">
              <a:xfrm flipV="1">
                <a:off x="1209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Line 33"/>
              <p:cNvSpPr>
                <a:spLocks noChangeShapeType="1"/>
              </p:cNvSpPr>
              <p:nvPr/>
            </p:nvSpPr>
            <p:spPr bwMode="auto">
              <a:xfrm flipV="1">
                <a:off x="1307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5" name="Line 34"/>
              <p:cNvSpPr>
                <a:spLocks noChangeShapeType="1"/>
              </p:cNvSpPr>
              <p:nvPr/>
            </p:nvSpPr>
            <p:spPr bwMode="auto">
              <a:xfrm flipV="1">
                <a:off x="1398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" name="Line 35"/>
              <p:cNvSpPr>
                <a:spLocks noChangeShapeType="1"/>
              </p:cNvSpPr>
              <p:nvPr/>
            </p:nvSpPr>
            <p:spPr bwMode="auto">
              <a:xfrm flipV="1">
                <a:off x="1497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" name="Line 36"/>
              <p:cNvSpPr>
                <a:spLocks noChangeShapeType="1"/>
              </p:cNvSpPr>
              <p:nvPr/>
            </p:nvSpPr>
            <p:spPr bwMode="auto">
              <a:xfrm flipV="1">
                <a:off x="1595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" name="Line 37"/>
              <p:cNvSpPr>
                <a:spLocks noChangeShapeType="1"/>
              </p:cNvSpPr>
              <p:nvPr/>
            </p:nvSpPr>
            <p:spPr bwMode="auto">
              <a:xfrm flipV="1">
                <a:off x="1686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" name="Line 38"/>
              <p:cNvSpPr>
                <a:spLocks noChangeShapeType="1"/>
              </p:cNvSpPr>
              <p:nvPr/>
            </p:nvSpPr>
            <p:spPr bwMode="auto">
              <a:xfrm flipV="1">
                <a:off x="1785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" name="Line 39"/>
              <p:cNvSpPr>
                <a:spLocks noChangeShapeType="1"/>
              </p:cNvSpPr>
              <p:nvPr/>
            </p:nvSpPr>
            <p:spPr bwMode="auto">
              <a:xfrm flipV="1">
                <a:off x="1883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" name="Line 40"/>
              <p:cNvSpPr>
                <a:spLocks noChangeShapeType="1"/>
              </p:cNvSpPr>
              <p:nvPr/>
            </p:nvSpPr>
            <p:spPr bwMode="auto">
              <a:xfrm flipV="1">
                <a:off x="1974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2" name="Line 41"/>
              <p:cNvSpPr>
                <a:spLocks noChangeShapeType="1"/>
              </p:cNvSpPr>
              <p:nvPr/>
            </p:nvSpPr>
            <p:spPr bwMode="auto">
              <a:xfrm flipV="1">
                <a:off x="2073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3" name="Line 42"/>
              <p:cNvSpPr>
                <a:spLocks noChangeShapeType="1"/>
              </p:cNvSpPr>
              <p:nvPr/>
            </p:nvSpPr>
            <p:spPr bwMode="auto">
              <a:xfrm flipV="1">
                <a:off x="2171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4" name="Line 43"/>
              <p:cNvSpPr>
                <a:spLocks noChangeShapeType="1"/>
              </p:cNvSpPr>
              <p:nvPr/>
            </p:nvSpPr>
            <p:spPr bwMode="auto">
              <a:xfrm flipV="1">
                <a:off x="2262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5" name="Line 44"/>
              <p:cNvSpPr>
                <a:spLocks noChangeShapeType="1"/>
              </p:cNvSpPr>
              <p:nvPr/>
            </p:nvSpPr>
            <p:spPr bwMode="auto">
              <a:xfrm flipV="1">
                <a:off x="2360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" name="Line 45"/>
              <p:cNvSpPr>
                <a:spLocks noChangeShapeType="1"/>
              </p:cNvSpPr>
              <p:nvPr/>
            </p:nvSpPr>
            <p:spPr bwMode="auto">
              <a:xfrm flipV="1">
                <a:off x="2459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7" name="Line 46"/>
              <p:cNvSpPr>
                <a:spLocks noChangeShapeType="1"/>
              </p:cNvSpPr>
              <p:nvPr/>
            </p:nvSpPr>
            <p:spPr bwMode="auto">
              <a:xfrm flipV="1">
                <a:off x="2550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8" name="Line 47"/>
              <p:cNvSpPr>
                <a:spLocks noChangeShapeType="1"/>
              </p:cNvSpPr>
              <p:nvPr/>
            </p:nvSpPr>
            <p:spPr bwMode="auto">
              <a:xfrm flipV="1">
                <a:off x="2648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9" name="Line 48"/>
              <p:cNvSpPr>
                <a:spLocks noChangeShapeType="1"/>
              </p:cNvSpPr>
              <p:nvPr/>
            </p:nvSpPr>
            <p:spPr bwMode="auto">
              <a:xfrm flipV="1">
                <a:off x="2747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Line 49"/>
              <p:cNvSpPr>
                <a:spLocks noChangeShapeType="1"/>
              </p:cNvSpPr>
              <p:nvPr/>
            </p:nvSpPr>
            <p:spPr bwMode="auto">
              <a:xfrm flipV="1">
                <a:off x="2838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1" name="Line 50"/>
              <p:cNvSpPr>
                <a:spLocks noChangeShapeType="1"/>
              </p:cNvSpPr>
              <p:nvPr/>
            </p:nvSpPr>
            <p:spPr bwMode="auto">
              <a:xfrm flipV="1">
                <a:off x="2936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Line 51"/>
              <p:cNvSpPr>
                <a:spLocks noChangeShapeType="1"/>
              </p:cNvSpPr>
              <p:nvPr/>
            </p:nvSpPr>
            <p:spPr bwMode="auto">
              <a:xfrm flipV="1">
                <a:off x="3035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3" name="Line 52"/>
              <p:cNvSpPr>
                <a:spLocks noChangeShapeType="1"/>
              </p:cNvSpPr>
              <p:nvPr/>
            </p:nvSpPr>
            <p:spPr bwMode="auto">
              <a:xfrm flipV="1">
                <a:off x="3125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Line 53"/>
              <p:cNvSpPr>
                <a:spLocks noChangeShapeType="1"/>
              </p:cNvSpPr>
              <p:nvPr/>
            </p:nvSpPr>
            <p:spPr bwMode="auto">
              <a:xfrm flipV="1">
                <a:off x="3224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5" name="Line 54"/>
              <p:cNvSpPr>
                <a:spLocks noChangeShapeType="1"/>
              </p:cNvSpPr>
              <p:nvPr/>
            </p:nvSpPr>
            <p:spPr bwMode="auto">
              <a:xfrm flipV="1">
                <a:off x="3322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" name="Line 55"/>
              <p:cNvSpPr>
                <a:spLocks noChangeShapeType="1"/>
              </p:cNvSpPr>
              <p:nvPr/>
            </p:nvSpPr>
            <p:spPr bwMode="auto">
              <a:xfrm flipV="1">
                <a:off x="3413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" name="Line 56"/>
              <p:cNvSpPr>
                <a:spLocks noChangeShapeType="1"/>
              </p:cNvSpPr>
              <p:nvPr/>
            </p:nvSpPr>
            <p:spPr bwMode="auto">
              <a:xfrm flipV="1">
                <a:off x="3512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" name="Line 57"/>
              <p:cNvSpPr>
                <a:spLocks noChangeShapeType="1"/>
              </p:cNvSpPr>
              <p:nvPr/>
            </p:nvSpPr>
            <p:spPr bwMode="auto">
              <a:xfrm flipV="1">
                <a:off x="3610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9" name="Line 58"/>
              <p:cNvSpPr>
                <a:spLocks noChangeShapeType="1"/>
              </p:cNvSpPr>
              <p:nvPr/>
            </p:nvSpPr>
            <p:spPr bwMode="auto">
              <a:xfrm flipV="1">
                <a:off x="3701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0" name="Line 59"/>
              <p:cNvSpPr>
                <a:spLocks noChangeShapeType="1"/>
              </p:cNvSpPr>
              <p:nvPr/>
            </p:nvSpPr>
            <p:spPr bwMode="auto">
              <a:xfrm flipV="1">
                <a:off x="3800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1" name="Line 60"/>
              <p:cNvSpPr>
                <a:spLocks noChangeShapeType="1"/>
              </p:cNvSpPr>
              <p:nvPr/>
            </p:nvSpPr>
            <p:spPr bwMode="auto">
              <a:xfrm flipV="1">
                <a:off x="3898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2" name="Line 61"/>
              <p:cNvSpPr>
                <a:spLocks noChangeShapeType="1"/>
              </p:cNvSpPr>
              <p:nvPr/>
            </p:nvSpPr>
            <p:spPr bwMode="auto">
              <a:xfrm flipV="1">
                <a:off x="3989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3" name="Line 62"/>
              <p:cNvSpPr>
                <a:spLocks noChangeShapeType="1"/>
              </p:cNvSpPr>
              <p:nvPr/>
            </p:nvSpPr>
            <p:spPr bwMode="auto">
              <a:xfrm flipV="1">
                <a:off x="4088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4" name="Line 63"/>
              <p:cNvSpPr>
                <a:spLocks noChangeShapeType="1"/>
              </p:cNvSpPr>
              <p:nvPr/>
            </p:nvSpPr>
            <p:spPr bwMode="auto">
              <a:xfrm flipV="1">
                <a:off x="4186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5" name="Line 64"/>
              <p:cNvSpPr>
                <a:spLocks noChangeShapeType="1"/>
              </p:cNvSpPr>
              <p:nvPr/>
            </p:nvSpPr>
            <p:spPr bwMode="auto">
              <a:xfrm flipV="1">
                <a:off x="4277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6" name="Line 65"/>
              <p:cNvSpPr>
                <a:spLocks noChangeShapeType="1"/>
              </p:cNvSpPr>
              <p:nvPr/>
            </p:nvSpPr>
            <p:spPr bwMode="auto">
              <a:xfrm flipV="1">
                <a:off x="4375" y="2693"/>
                <a:ext cx="0" cy="7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" name="Line 66"/>
              <p:cNvSpPr>
                <a:spLocks noChangeShapeType="1"/>
              </p:cNvSpPr>
              <p:nvPr/>
            </p:nvSpPr>
            <p:spPr bwMode="auto">
              <a:xfrm>
                <a:off x="921" y="2723"/>
                <a:ext cx="99" cy="0"/>
              </a:xfrm>
              <a:prstGeom prst="line">
                <a:avLst/>
              </a:prstGeom>
              <a:noFill/>
              <a:ln w="23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" name="Line 67"/>
              <p:cNvSpPr>
                <a:spLocks noChangeShapeType="1"/>
              </p:cNvSpPr>
              <p:nvPr/>
            </p:nvSpPr>
            <p:spPr bwMode="auto">
              <a:xfrm>
                <a:off x="1020" y="272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9" name="Line 68"/>
              <p:cNvSpPr>
                <a:spLocks noChangeShapeType="1"/>
              </p:cNvSpPr>
              <p:nvPr/>
            </p:nvSpPr>
            <p:spPr bwMode="auto">
              <a:xfrm>
                <a:off x="1111" y="2723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0" name="Line 69"/>
              <p:cNvSpPr>
                <a:spLocks noChangeShapeType="1"/>
              </p:cNvSpPr>
              <p:nvPr/>
            </p:nvSpPr>
            <p:spPr bwMode="auto">
              <a:xfrm>
                <a:off x="1209" y="2723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1" name="Line 70"/>
              <p:cNvSpPr>
                <a:spLocks noChangeShapeType="1"/>
              </p:cNvSpPr>
              <p:nvPr/>
            </p:nvSpPr>
            <p:spPr bwMode="auto">
              <a:xfrm>
                <a:off x="1307" y="2723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2" name="Line 71"/>
              <p:cNvSpPr>
                <a:spLocks noChangeShapeType="1"/>
              </p:cNvSpPr>
              <p:nvPr/>
            </p:nvSpPr>
            <p:spPr bwMode="auto">
              <a:xfrm>
                <a:off x="1398" y="2723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3" name="Freeform 72"/>
              <p:cNvSpPr>
                <a:spLocks/>
              </p:cNvSpPr>
              <p:nvPr/>
            </p:nvSpPr>
            <p:spPr bwMode="auto">
              <a:xfrm>
                <a:off x="1497" y="2716"/>
                <a:ext cx="98" cy="7"/>
              </a:xfrm>
              <a:custGeom>
                <a:avLst/>
                <a:gdLst>
                  <a:gd name="T0" fmla="*/ 0 w 98"/>
                  <a:gd name="T1" fmla="*/ 7 h 7"/>
                  <a:gd name="T2" fmla="*/ 53 w 98"/>
                  <a:gd name="T3" fmla="*/ 0 h 7"/>
                  <a:gd name="T4" fmla="*/ 98 w 98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7">
                    <a:moveTo>
                      <a:pt x="0" y="7"/>
                    </a:moveTo>
                    <a:lnTo>
                      <a:pt x="53" y="0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4" name="Line 73"/>
              <p:cNvSpPr>
                <a:spLocks noChangeShapeType="1"/>
              </p:cNvSpPr>
              <p:nvPr/>
            </p:nvSpPr>
            <p:spPr bwMode="auto">
              <a:xfrm>
                <a:off x="1595" y="2716"/>
                <a:ext cx="91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5" name="Line 74"/>
              <p:cNvSpPr>
                <a:spLocks noChangeShapeType="1"/>
              </p:cNvSpPr>
              <p:nvPr/>
            </p:nvSpPr>
            <p:spPr bwMode="auto">
              <a:xfrm>
                <a:off x="1686" y="2716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6" name="Line 75"/>
              <p:cNvSpPr>
                <a:spLocks noChangeShapeType="1"/>
              </p:cNvSpPr>
              <p:nvPr/>
            </p:nvSpPr>
            <p:spPr bwMode="auto">
              <a:xfrm>
                <a:off x="1785" y="2716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" name="Freeform 76"/>
              <p:cNvSpPr>
                <a:spLocks/>
              </p:cNvSpPr>
              <p:nvPr/>
            </p:nvSpPr>
            <p:spPr bwMode="auto">
              <a:xfrm>
                <a:off x="1883" y="2708"/>
                <a:ext cx="91" cy="8"/>
              </a:xfrm>
              <a:custGeom>
                <a:avLst/>
                <a:gdLst>
                  <a:gd name="T0" fmla="*/ 0 w 91"/>
                  <a:gd name="T1" fmla="*/ 8 h 8"/>
                  <a:gd name="T2" fmla="*/ 46 w 91"/>
                  <a:gd name="T3" fmla="*/ 0 h 8"/>
                  <a:gd name="T4" fmla="*/ 91 w 91"/>
                  <a:gd name="T5" fmla="*/ 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8">
                    <a:moveTo>
                      <a:pt x="0" y="8"/>
                    </a:moveTo>
                    <a:lnTo>
                      <a:pt x="46" y="0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" name="Line 77"/>
              <p:cNvSpPr>
                <a:spLocks noChangeShapeType="1"/>
              </p:cNvSpPr>
              <p:nvPr/>
            </p:nvSpPr>
            <p:spPr bwMode="auto">
              <a:xfrm>
                <a:off x="1974" y="2708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" name="Line 78"/>
              <p:cNvSpPr>
                <a:spLocks noChangeShapeType="1"/>
              </p:cNvSpPr>
              <p:nvPr/>
            </p:nvSpPr>
            <p:spPr bwMode="auto">
              <a:xfrm>
                <a:off x="2073" y="2708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" name="Freeform 79"/>
              <p:cNvSpPr>
                <a:spLocks/>
              </p:cNvSpPr>
              <p:nvPr/>
            </p:nvSpPr>
            <p:spPr bwMode="auto">
              <a:xfrm>
                <a:off x="2171" y="2701"/>
                <a:ext cx="91" cy="7"/>
              </a:xfrm>
              <a:custGeom>
                <a:avLst/>
                <a:gdLst>
                  <a:gd name="T0" fmla="*/ 0 w 91"/>
                  <a:gd name="T1" fmla="*/ 7 h 7"/>
                  <a:gd name="T2" fmla="*/ 45 w 91"/>
                  <a:gd name="T3" fmla="*/ 0 h 7"/>
                  <a:gd name="T4" fmla="*/ 91 w 91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7">
                    <a:moveTo>
                      <a:pt x="0" y="7"/>
                    </a:moveTo>
                    <a:lnTo>
                      <a:pt x="45" y="0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" name="Line 80"/>
              <p:cNvSpPr>
                <a:spLocks noChangeShapeType="1"/>
              </p:cNvSpPr>
              <p:nvPr/>
            </p:nvSpPr>
            <p:spPr bwMode="auto">
              <a:xfrm>
                <a:off x="2262" y="2701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" name="Line 81"/>
              <p:cNvSpPr>
                <a:spLocks noChangeShapeType="1"/>
              </p:cNvSpPr>
              <p:nvPr/>
            </p:nvSpPr>
            <p:spPr bwMode="auto">
              <a:xfrm flipV="1">
                <a:off x="2360" y="2693"/>
                <a:ext cx="99" cy="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" name="Line 82"/>
              <p:cNvSpPr>
                <a:spLocks noChangeShapeType="1"/>
              </p:cNvSpPr>
              <p:nvPr/>
            </p:nvSpPr>
            <p:spPr bwMode="auto">
              <a:xfrm flipV="1">
                <a:off x="2459" y="2685"/>
                <a:ext cx="91" cy="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" name="Line 83"/>
              <p:cNvSpPr>
                <a:spLocks noChangeShapeType="1"/>
              </p:cNvSpPr>
              <p:nvPr/>
            </p:nvSpPr>
            <p:spPr bwMode="auto">
              <a:xfrm>
                <a:off x="2550" y="2685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" name="Line 84"/>
              <p:cNvSpPr>
                <a:spLocks noChangeShapeType="1"/>
              </p:cNvSpPr>
              <p:nvPr/>
            </p:nvSpPr>
            <p:spPr bwMode="auto">
              <a:xfrm flipV="1">
                <a:off x="2648" y="2678"/>
                <a:ext cx="99" cy="7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" name="Line 85"/>
              <p:cNvSpPr>
                <a:spLocks noChangeShapeType="1"/>
              </p:cNvSpPr>
              <p:nvPr/>
            </p:nvSpPr>
            <p:spPr bwMode="auto">
              <a:xfrm flipV="1">
                <a:off x="2747" y="2670"/>
                <a:ext cx="91" cy="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" name="Line 86"/>
              <p:cNvSpPr>
                <a:spLocks noChangeShapeType="1"/>
              </p:cNvSpPr>
              <p:nvPr/>
            </p:nvSpPr>
            <p:spPr bwMode="auto">
              <a:xfrm flipV="1">
                <a:off x="2838" y="2663"/>
                <a:ext cx="98" cy="7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" name="Line 87"/>
              <p:cNvSpPr>
                <a:spLocks noChangeShapeType="1"/>
              </p:cNvSpPr>
              <p:nvPr/>
            </p:nvSpPr>
            <p:spPr bwMode="auto">
              <a:xfrm flipV="1">
                <a:off x="2936" y="2655"/>
                <a:ext cx="99" cy="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" name="Line 88"/>
              <p:cNvSpPr>
                <a:spLocks noChangeShapeType="1"/>
              </p:cNvSpPr>
              <p:nvPr/>
            </p:nvSpPr>
            <p:spPr bwMode="auto">
              <a:xfrm flipV="1">
                <a:off x="3035" y="2640"/>
                <a:ext cx="90" cy="15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" name="Line 89"/>
              <p:cNvSpPr>
                <a:spLocks noChangeShapeType="1"/>
              </p:cNvSpPr>
              <p:nvPr/>
            </p:nvSpPr>
            <p:spPr bwMode="auto">
              <a:xfrm flipV="1">
                <a:off x="3125" y="2632"/>
                <a:ext cx="99" cy="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" name="Line 90"/>
              <p:cNvSpPr>
                <a:spLocks noChangeShapeType="1"/>
              </p:cNvSpPr>
              <p:nvPr/>
            </p:nvSpPr>
            <p:spPr bwMode="auto">
              <a:xfrm flipV="1">
                <a:off x="3224" y="2617"/>
                <a:ext cx="98" cy="15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" name="Line 91"/>
              <p:cNvSpPr>
                <a:spLocks noChangeShapeType="1"/>
              </p:cNvSpPr>
              <p:nvPr/>
            </p:nvSpPr>
            <p:spPr bwMode="auto">
              <a:xfrm flipV="1">
                <a:off x="3322" y="2602"/>
                <a:ext cx="91" cy="15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3" name="Line 92"/>
              <p:cNvSpPr>
                <a:spLocks noChangeShapeType="1"/>
              </p:cNvSpPr>
              <p:nvPr/>
            </p:nvSpPr>
            <p:spPr bwMode="auto">
              <a:xfrm flipV="1">
                <a:off x="3413" y="2587"/>
                <a:ext cx="99" cy="15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4" name="Freeform 93"/>
              <p:cNvSpPr>
                <a:spLocks/>
              </p:cNvSpPr>
              <p:nvPr/>
            </p:nvSpPr>
            <p:spPr bwMode="auto">
              <a:xfrm>
                <a:off x="3512" y="2564"/>
                <a:ext cx="98" cy="23"/>
              </a:xfrm>
              <a:custGeom>
                <a:avLst/>
                <a:gdLst>
                  <a:gd name="T0" fmla="*/ 0 w 98"/>
                  <a:gd name="T1" fmla="*/ 23 h 23"/>
                  <a:gd name="T2" fmla="*/ 53 w 98"/>
                  <a:gd name="T3" fmla="*/ 8 h 23"/>
                  <a:gd name="T4" fmla="*/ 98 w 98"/>
                  <a:gd name="T5" fmla="*/ 0 h 2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23">
                    <a:moveTo>
                      <a:pt x="0" y="23"/>
                    </a:moveTo>
                    <a:lnTo>
                      <a:pt x="53" y="8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5" name="Freeform 94"/>
              <p:cNvSpPr>
                <a:spLocks/>
              </p:cNvSpPr>
              <p:nvPr/>
            </p:nvSpPr>
            <p:spPr bwMode="auto">
              <a:xfrm>
                <a:off x="3610" y="2549"/>
                <a:ext cx="91" cy="15"/>
              </a:xfrm>
              <a:custGeom>
                <a:avLst/>
                <a:gdLst>
                  <a:gd name="T0" fmla="*/ 0 w 91"/>
                  <a:gd name="T1" fmla="*/ 15 h 15"/>
                  <a:gd name="T2" fmla="*/ 46 w 91"/>
                  <a:gd name="T3" fmla="*/ 8 h 15"/>
                  <a:gd name="T4" fmla="*/ 91 w 91"/>
                  <a:gd name="T5" fmla="*/ 0 h 1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15">
                    <a:moveTo>
                      <a:pt x="0" y="15"/>
                    </a:moveTo>
                    <a:lnTo>
                      <a:pt x="46" y="8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6" name="Freeform 95"/>
              <p:cNvSpPr>
                <a:spLocks/>
              </p:cNvSpPr>
              <p:nvPr/>
            </p:nvSpPr>
            <p:spPr bwMode="auto">
              <a:xfrm>
                <a:off x="3701" y="2519"/>
                <a:ext cx="99" cy="30"/>
              </a:xfrm>
              <a:custGeom>
                <a:avLst/>
                <a:gdLst>
                  <a:gd name="T0" fmla="*/ 0 w 99"/>
                  <a:gd name="T1" fmla="*/ 30 h 30"/>
                  <a:gd name="T2" fmla="*/ 46 w 99"/>
                  <a:gd name="T3" fmla="*/ 15 h 30"/>
                  <a:gd name="T4" fmla="*/ 99 w 99"/>
                  <a:gd name="T5" fmla="*/ 0 h 3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30">
                    <a:moveTo>
                      <a:pt x="0" y="30"/>
                    </a:moveTo>
                    <a:lnTo>
                      <a:pt x="46" y="15"/>
                    </a:lnTo>
                    <a:lnTo>
                      <a:pt x="99" y="0"/>
                    </a:lnTo>
                  </a:path>
                </a:pathLst>
              </a:custGeom>
              <a:noFill/>
              <a:ln w="38100">
                <a:solidFill>
                  <a:srgbClr val="00008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" name="Line 96"/>
              <p:cNvSpPr>
                <a:spLocks noChangeShapeType="1"/>
              </p:cNvSpPr>
              <p:nvPr/>
            </p:nvSpPr>
            <p:spPr bwMode="auto">
              <a:xfrm flipV="1">
                <a:off x="3800" y="2496"/>
                <a:ext cx="98" cy="23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" name="Line 97"/>
              <p:cNvSpPr>
                <a:spLocks noChangeShapeType="1"/>
              </p:cNvSpPr>
              <p:nvPr/>
            </p:nvSpPr>
            <p:spPr bwMode="auto">
              <a:xfrm flipV="1">
                <a:off x="3898" y="2466"/>
                <a:ext cx="91" cy="30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" name="Line 98"/>
              <p:cNvSpPr>
                <a:spLocks noChangeShapeType="1"/>
              </p:cNvSpPr>
              <p:nvPr/>
            </p:nvSpPr>
            <p:spPr bwMode="auto">
              <a:xfrm flipV="1">
                <a:off x="3989" y="2428"/>
                <a:ext cx="99" cy="3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" name="Line 99"/>
              <p:cNvSpPr>
                <a:spLocks noChangeShapeType="1"/>
              </p:cNvSpPr>
              <p:nvPr/>
            </p:nvSpPr>
            <p:spPr bwMode="auto">
              <a:xfrm flipV="1">
                <a:off x="4088" y="2390"/>
                <a:ext cx="98" cy="38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" name="Line 100"/>
              <p:cNvSpPr>
                <a:spLocks noChangeShapeType="1"/>
              </p:cNvSpPr>
              <p:nvPr/>
            </p:nvSpPr>
            <p:spPr bwMode="auto">
              <a:xfrm flipV="1">
                <a:off x="4186" y="2345"/>
                <a:ext cx="91" cy="45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" name="Line 101"/>
              <p:cNvSpPr>
                <a:spLocks noChangeShapeType="1"/>
              </p:cNvSpPr>
              <p:nvPr/>
            </p:nvSpPr>
            <p:spPr bwMode="auto">
              <a:xfrm flipV="1">
                <a:off x="4277" y="2291"/>
                <a:ext cx="98" cy="54"/>
              </a:xfrm>
              <a:prstGeom prst="line">
                <a:avLst/>
              </a:prstGeom>
              <a:noFill/>
              <a:ln w="38100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3" name="Line 102"/>
              <p:cNvSpPr>
                <a:spLocks noChangeShapeType="1"/>
              </p:cNvSpPr>
              <p:nvPr/>
            </p:nvSpPr>
            <p:spPr bwMode="auto">
              <a:xfrm>
                <a:off x="921" y="2716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4" name="Freeform 103"/>
              <p:cNvSpPr>
                <a:spLocks/>
              </p:cNvSpPr>
              <p:nvPr/>
            </p:nvSpPr>
            <p:spPr bwMode="auto">
              <a:xfrm>
                <a:off x="1020" y="2708"/>
                <a:ext cx="91" cy="8"/>
              </a:xfrm>
              <a:custGeom>
                <a:avLst/>
                <a:gdLst>
                  <a:gd name="T0" fmla="*/ 0 w 91"/>
                  <a:gd name="T1" fmla="*/ 8 h 8"/>
                  <a:gd name="T2" fmla="*/ 45 w 91"/>
                  <a:gd name="T3" fmla="*/ 0 h 8"/>
                  <a:gd name="T4" fmla="*/ 91 w 91"/>
                  <a:gd name="T5" fmla="*/ 0 h 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8">
                    <a:moveTo>
                      <a:pt x="0" y="8"/>
                    </a:moveTo>
                    <a:lnTo>
                      <a:pt x="45" y="0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5" name="Line 104"/>
              <p:cNvSpPr>
                <a:spLocks noChangeShapeType="1"/>
              </p:cNvSpPr>
              <p:nvPr/>
            </p:nvSpPr>
            <p:spPr bwMode="auto">
              <a:xfrm>
                <a:off x="1111" y="2708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6" name="Line 105"/>
              <p:cNvSpPr>
                <a:spLocks noChangeShapeType="1"/>
              </p:cNvSpPr>
              <p:nvPr/>
            </p:nvSpPr>
            <p:spPr bwMode="auto">
              <a:xfrm>
                <a:off x="1209" y="2708"/>
                <a:ext cx="98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7" name="Freeform 106"/>
              <p:cNvSpPr>
                <a:spLocks/>
              </p:cNvSpPr>
              <p:nvPr/>
            </p:nvSpPr>
            <p:spPr bwMode="auto">
              <a:xfrm>
                <a:off x="1307" y="2701"/>
                <a:ext cx="91" cy="7"/>
              </a:xfrm>
              <a:custGeom>
                <a:avLst/>
                <a:gdLst>
                  <a:gd name="T0" fmla="*/ 0 w 91"/>
                  <a:gd name="T1" fmla="*/ 7 h 7"/>
                  <a:gd name="T2" fmla="*/ 46 w 91"/>
                  <a:gd name="T3" fmla="*/ 0 h 7"/>
                  <a:gd name="T4" fmla="*/ 91 w 91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7">
                    <a:moveTo>
                      <a:pt x="0" y="7"/>
                    </a:moveTo>
                    <a:lnTo>
                      <a:pt x="46" y="0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8" name="Line 107"/>
              <p:cNvSpPr>
                <a:spLocks noChangeShapeType="1"/>
              </p:cNvSpPr>
              <p:nvPr/>
            </p:nvSpPr>
            <p:spPr bwMode="auto">
              <a:xfrm>
                <a:off x="1398" y="2701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9" name="Line 108"/>
              <p:cNvSpPr>
                <a:spLocks noChangeShapeType="1"/>
              </p:cNvSpPr>
              <p:nvPr/>
            </p:nvSpPr>
            <p:spPr bwMode="auto">
              <a:xfrm flipV="1">
                <a:off x="1497" y="2693"/>
                <a:ext cx="98" cy="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0" name="Line 109"/>
              <p:cNvSpPr>
                <a:spLocks noChangeShapeType="1"/>
              </p:cNvSpPr>
              <p:nvPr/>
            </p:nvSpPr>
            <p:spPr bwMode="auto">
              <a:xfrm flipV="1">
                <a:off x="1595" y="2685"/>
                <a:ext cx="91" cy="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1" name="Line 110"/>
              <p:cNvSpPr>
                <a:spLocks noChangeShapeType="1"/>
              </p:cNvSpPr>
              <p:nvPr/>
            </p:nvSpPr>
            <p:spPr bwMode="auto">
              <a:xfrm>
                <a:off x="1686" y="2685"/>
                <a:ext cx="99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2" name="Line 111"/>
              <p:cNvSpPr>
                <a:spLocks noChangeShapeType="1"/>
              </p:cNvSpPr>
              <p:nvPr/>
            </p:nvSpPr>
            <p:spPr bwMode="auto">
              <a:xfrm flipV="1">
                <a:off x="1785" y="2678"/>
                <a:ext cx="98" cy="7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3" name="Line 112"/>
              <p:cNvSpPr>
                <a:spLocks noChangeShapeType="1"/>
              </p:cNvSpPr>
              <p:nvPr/>
            </p:nvSpPr>
            <p:spPr bwMode="auto">
              <a:xfrm flipV="1">
                <a:off x="1883" y="2670"/>
                <a:ext cx="91" cy="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4" name="Line 113"/>
              <p:cNvSpPr>
                <a:spLocks noChangeShapeType="1"/>
              </p:cNvSpPr>
              <p:nvPr/>
            </p:nvSpPr>
            <p:spPr bwMode="auto">
              <a:xfrm flipV="1">
                <a:off x="1974" y="2663"/>
                <a:ext cx="99" cy="7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5" name="Line 114"/>
              <p:cNvSpPr>
                <a:spLocks noChangeShapeType="1"/>
              </p:cNvSpPr>
              <p:nvPr/>
            </p:nvSpPr>
            <p:spPr bwMode="auto">
              <a:xfrm flipV="1">
                <a:off x="2073" y="2655"/>
                <a:ext cx="98" cy="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6" name="Line 115"/>
              <p:cNvSpPr>
                <a:spLocks noChangeShapeType="1"/>
              </p:cNvSpPr>
              <p:nvPr/>
            </p:nvSpPr>
            <p:spPr bwMode="auto">
              <a:xfrm flipV="1">
                <a:off x="2171" y="2640"/>
                <a:ext cx="91" cy="1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7" name="Line 116"/>
              <p:cNvSpPr>
                <a:spLocks noChangeShapeType="1"/>
              </p:cNvSpPr>
              <p:nvPr/>
            </p:nvSpPr>
            <p:spPr bwMode="auto">
              <a:xfrm flipV="1">
                <a:off x="2262" y="2632"/>
                <a:ext cx="98" cy="8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8" name="Line 117"/>
              <p:cNvSpPr>
                <a:spLocks noChangeShapeType="1"/>
              </p:cNvSpPr>
              <p:nvPr/>
            </p:nvSpPr>
            <p:spPr bwMode="auto">
              <a:xfrm flipV="1">
                <a:off x="2360" y="2617"/>
                <a:ext cx="99" cy="1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9" name="Line 118"/>
              <p:cNvSpPr>
                <a:spLocks noChangeShapeType="1"/>
              </p:cNvSpPr>
              <p:nvPr/>
            </p:nvSpPr>
            <p:spPr bwMode="auto">
              <a:xfrm flipV="1">
                <a:off x="2459" y="2602"/>
                <a:ext cx="91" cy="1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0" name="Line 119"/>
              <p:cNvSpPr>
                <a:spLocks noChangeShapeType="1"/>
              </p:cNvSpPr>
              <p:nvPr/>
            </p:nvSpPr>
            <p:spPr bwMode="auto">
              <a:xfrm flipV="1">
                <a:off x="2550" y="2587"/>
                <a:ext cx="98" cy="1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1" name="Line 120"/>
              <p:cNvSpPr>
                <a:spLocks noChangeShapeType="1"/>
              </p:cNvSpPr>
              <p:nvPr/>
            </p:nvSpPr>
            <p:spPr bwMode="auto">
              <a:xfrm flipV="1">
                <a:off x="2648" y="2572"/>
                <a:ext cx="99" cy="1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2" name="Line 121"/>
              <p:cNvSpPr>
                <a:spLocks noChangeShapeType="1"/>
              </p:cNvSpPr>
              <p:nvPr/>
            </p:nvSpPr>
            <p:spPr bwMode="auto">
              <a:xfrm flipV="1">
                <a:off x="2747" y="2549"/>
                <a:ext cx="91" cy="2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3" name="Line 122"/>
              <p:cNvSpPr>
                <a:spLocks noChangeShapeType="1"/>
              </p:cNvSpPr>
              <p:nvPr/>
            </p:nvSpPr>
            <p:spPr bwMode="auto">
              <a:xfrm flipV="1">
                <a:off x="2838" y="2526"/>
                <a:ext cx="98" cy="2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4" name="Line 123"/>
              <p:cNvSpPr>
                <a:spLocks noChangeShapeType="1"/>
              </p:cNvSpPr>
              <p:nvPr/>
            </p:nvSpPr>
            <p:spPr bwMode="auto">
              <a:xfrm flipV="1">
                <a:off x="2936" y="2496"/>
                <a:ext cx="99" cy="3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5" name="Line 124"/>
              <p:cNvSpPr>
                <a:spLocks noChangeShapeType="1"/>
              </p:cNvSpPr>
              <p:nvPr/>
            </p:nvSpPr>
            <p:spPr bwMode="auto">
              <a:xfrm flipV="1">
                <a:off x="3035" y="2466"/>
                <a:ext cx="90" cy="3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" name="Freeform 125"/>
              <p:cNvSpPr>
                <a:spLocks/>
              </p:cNvSpPr>
              <p:nvPr/>
            </p:nvSpPr>
            <p:spPr bwMode="auto">
              <a:xfrm>
                <a:off x="3125" y="2435"/>
                <a:ext cx="99" cy="31"/>
              </a:xfrm>
              <a:custGeom>
                <a:avLst/>
                <a:gdLst>
                  <a:gd name="T0" fmla="*/ 0 w 99"/>
                  <a:gd name="T1" fmla="*/ 31 h 31"/>
                  <a:gd name="T2" fmla="*/ 46 w 99"/>
                  <a:gd name="T3" fmla="*/ 16 h 31"/>
                  <a:gd name="T4" fmla="*/ 99 w 99"/>
                  <a:gd name="T5" fmla="*/ 0 h 3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31">
                    <a:moveTo>
                      <a:pt x="0" y="31"/>
                    </a:moveTo>
                    <a:lnTo>
                      <a:pt x="46" y="16"/>
                    </a:lnTo>
                    <a:lnTo>
                      <a:pt x="99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7" name="Freeform 126"/>
              <p:cNvSpPr>
                <a:spLocks/>
              </p:cNvSpPr>
              <p:nvPr/>
            </p:nvSpPr>
            <p:spPr bwMode="auto">
              <a:xfrm>
                <a:off x="3224" y="2390"/>
                <a:ext cx="98" cy="45"/>
              </a:xfrm>
              <a:custGeom>
                <a:avLst/>
                <a:gdLst>
                  <a:gd name="T0" fmla="*/ 0 w 98"/>
                  <a:gd name="T1" fmla="*/ 45 h 45"/>
                  <a:gd name="T2" fmla="*/ 53 w 98"/>
                  <a:gd name="T3" fmla="*/ 23 h 45"/>
                  <a:gd name="T4" fmla="*/ 98 w 98"/>
                  <a:gd name="T5" fmla="*/ 0 h 4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45">
                    <a:moveTo>
                      <a:pt x="0" y="45"/>
                    </a:moveTo>
                    <a:lnTo>
                      <a:pt x="53" y="23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" name="Freeform 127"/>
              <p:cNvSpPr>
                <a:spLocks/>
              </p:cNvSpPr>
              <p:nvPr/>
            </p:nvSpPr>
            <p:spPr bwMode="auto">
              <a:xfrm>
                <a:off x="3322" y="2352"/>
                <a:ext cx="91" cy="38"/>
              </a:xfrm>
              <a:custGeom>
                <a:avLst/>
                <a:gdLst>
                  <a:gd name="T0" fmla="*/ 0 w 91"/>
                  <a:gd name="T1" fmla="*/ 38 h 38"/>
                  <a:gd name="T2" fmla="*/ 46 w 91"/>
                  <a:gd name="T3" fmla="*/ 23 h 38"/>
                  <a:gd name="T4" fmla="*/ 91 w 91"/>
                  <a:gd name="T5" fmla="*/ 0 h 3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38">
                    <a:moveTo>
                      <a:pt x="0" y="38"/>
                    </a:moveTo>
                    <a:lnTo>
                      <a:pt x="46" y="23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9" name="Line 128"/>
              <p:cNvSpPr>
                <a:spLocks noChangeShapeType="1"/>
              </p:cNvSpPr>
              <p:nvPr/>
            </p:nvSpPr>
            <p:spPr bwMode="auto">
              <a:xfrm flipV="1">
                <a:off x="3413" y="2299"/>
                <a:ext cx="99" cy="53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0" name="Line 129"/>
              <p:cNvSpPr>
                <a:spLocks noChangeShapeType="1"/>
              </p:cNvSpPr>
              <p:nvPr/>
            </p:nvSpPr>
            <p:spPr bwMode="auto">
              <a:xfrm flipV="1">
                <a:off x="3512" y="2238"/>
                <a:ext cx="98" cy="61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1" name="Freeform 130"/>
              <p:cNvSpPr>
                <a:spLocks/>
              </p:cNvSpPr>
              <p:nvPr/>
            </p:nvSpPr>
            <p:spPr bwMode="auto">
              <a:xfrm>
                <a:off x="3610" y="2178"/>
                <a:ext cx="91" cy="60"/>
              </a:xfrm>
              <a:custGeom>
                <a:avLst/>
                <a:gdLst>
                  <a:gd name="T0" fmla="*/ 0 w 91"/>
                  <a:gd name="T1" fmla="*/ 60 h 60"/>
                  <a:gd name="T2" fmla="*/ 46 w 91"/>
                  <a:gd name="T3" fmla="*/ 30 h 60"/>
                  <a:gd name="T4" fmla="*/ 91 w 91"/>
                  <a:gd name="T5" fmla="*/ 0 h 6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60">
                    <a:moveTo>
                      <a:pt x="0" y="60"/>
                    </a:moveTo>
                    <a:lnTo>
                      <a:pt x="46" y="30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2" name="Freeform 131"/>
              <p:cNvSpPr>
                <a:spLocks/>
              </p:cNvSpPr>
              <p:nvPr/>
            </p:nvSpPr>
            <p:spPr bwMode="auto">
              <a:xfrm>
                <a:off x="3701" y="2102"/>
                <a:ext cx="99" cy="76"/>
              </a:xfrm>
              <a:custGeom>
                <a:avLst/>
                <a:gdLst>
                  <a:gd name="T0" fmla="*/ 0 w 99"/>
                  <a:gd name="T1" fmla="*/ 76 h 76"/>
                  <a:gd name="T2" fmla="*/ 46 w 99"/>
                  <a:gd name="T3" fmla="*/ 38 h 76"/>
                  <a:gd name="T4" fmla="*/ 99 w 99"/>
                  <a:gd name="T5" fmla="*/ 0 h 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76">
                    <a:moveTo>
                      <a:pt x="0" y="76"/>
                    </a:moveTo>
                    <a:lnTo>
                      <a:pt x="46" y="38"/>
                    </a:lnTo>
                    <a:lnTo>
                      <a:pt x="99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" name="Freeform 132"/>
              <p:cNvSpPr>
                <a:spLocks/>
              </p:cNvSpPr>
              <p:nvPr/>
            </p:nvSpPr>
            <p:spPr bwMode="auto">
              <a:xfrm>
                <a:off x="3800" y="2026"/>
                <a:ext cx="98" cy="76"/>
              </a:xfrm>
              <a:custGeom>
                <a:avLst/>
                <a:gdLst>
                  <a:gd name="T0" fmla="*/ 0 w 98"/>
                  <a:gd name="T1" fmla="*/ 76 h 76"/>
                  <a:gd name="T2" fmla="*/ 53 w 98"/>
                  <a:gd name="T3" fmla="*/ 38 h 76"/>
                  <a:gd name="T4" fmla="*/ 98 w 98"/>
                  <a:gd name="T5" fmla="*/ 0 h 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76">
                    <a:moveTo>
                      <a:pt x="0" y="76"/>
                    </a:moveTo>
                    <a:lnTo>
                      <a:pt x="53" y="38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4" name="Freeform 133"/>
              <p:cNvSpPr>
                <a:spLocks/>
              </p:cNvSpPr>
              <p:nvPr/>
            </p:nvSpPr>
            <p:spPr bwMode="auto">
              <a:xfrm>
                <a:off x="3898" y="1928"/>
                <a:ext cx="91" cy="98"/>
              </a:xfrm>
              <a:custGeom>
                <a:avLst/>
                <a:gdLst>
                  <a:gd name="T0" fmla="*/ 0 w 91"/>
                  <a:gd name="T1" fmla="*/ 98 h 98"/>
                  <a:gd name="T2" fmla="*/ 46 w 91"/>
                  <a:gd name="T3" fmla="*/ 53 h 98"/>
                  <a:gd name="T4" fmla="*/ 91 w 91"/>
                  <a:gd name="T5" fmla="*/ 0 h 9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1" h="98">
                    <a:moveTo>
                      <a:pt x="0" y="98"/>
                    </a:moveTo>
                    <a:lnTo>
                      <a:pt x="46" y="53"/>
                    </a:lnTo>
                    <a:lnTo>
                      <a:pt x="91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5" name="Freeform 134"/>
              <p:cNvSpPr>
                <a:spLocks/>
              </p:cNvSpPr>
              <p:nvPr/>
            </p:nvSpPr>
            <p:spPr bwMode="auto">
              <a:xfrm>
                <a:off x="3989" y="1829"/>
                <a:ext cx="99" cy="99"/>
              </a:xfrm>
              <a:custGeom>
                <a:avLst/>
                <a:gdLst>
                  <a:gd name="T0" fmla="*/ 0 w 99"/>
                  <a:gd name="T1" fmla="*/ 99 h 99"/>
                  <a:gd name="T2" fmla="*/ 46 w 99"/>
                  <a:gd name="T3" fmla="*/ 53 h 99"/>
                  <a:gd name="T4" fmla="*/ 99 w 99"/>
                  <a:gd name="T5" fmla="*/ 0 h 9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99">
                    <a:moveTo>
                      <a:pt x="0" y="99"/>
                    </a:moveTo>
                    <a:lnTo>
                      <a:pt x="46" y="53"/>
                    </a:lnTo>
                    <a:lnTo>
                      <a:pt x="99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6" name="Freeform 135"/>
              <p:cNvSpPr>
                <a:spLocks/>
              </p:cNvSpPr>
              <p:nvPr/>
            </p:nvSpPr>
            <p:spPr bwMode="auto">
              <a:xfrm>
                <a:off x="4088" y="1708"/>
                <a:ext cx="98" cy="121"/>
              </a:xfrm>
              <a:custGeom>
                <a:avLst/>
                <a:gdLst>
                  <a:gd name="T0" fmla="*/ 0 w 98"/>
                  <a:gd name="T1" fmla="*/ 121 h 121"/>
                  <a:gd name="T2" fmla="*/ 53 w 98"/>
                  <a:gd name="T3" fmla="*/ 61 h 121"/>
                  <a:gd name="T4" fmla="*/ 98 w 98"/>
                  <a:gd name="T5" fmla="*/ 0 h 1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121">
                    <a:moveTo>
                      <a:pt x="0" y="121"/>
                    </a:moveTo>
                    <a:lnTo>
                      <a:pt x="53" y="61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7" name="Line 136"/>
              <p:cNvSpPr>
                <a:spLocks noChangeShapeType="1"/>
              </p:cNvSpPr>
              <p:nvPr/>
            </p:nvSpPr>
            <p:spPr bwMode="auto">
              <a:xfrm flipV="1">
                <a:off x="4186" y="1572"/>
                <a:ext cx="91" cy="136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8" name="Freeform 137"/>
              <p:cNvSpPr>
                <a:spLocks/>
              </p:cNvSpPr>
              <p:nvPr/>
            </p:nvSpPr>
            <p:spPr bwMode="auto">
              <a:xfrm>
                <a:off x="4277" y="1420"/>
                <a:ext cx="98" cy="152"/>
              </a:xfrm>
              <a:custGeom>
                <a:avLst/>
                <a:gdLst>
                  <a:gd name="T0" fmla="*/ 0 w 98"/>
                  <a:gd name="T1" fmla="*/ 152 h 152"/>
                  <a:gd name="T2" fmla="*/ 45 w 98"/>
                  <a:gd name="T3" fmla="*/ 76 h 152"/>
                  <a:gd name="T4" fmla="*/ 98 w 98"/>
                  <a:gd name="T5" fmla="*/ 0 h 1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152">
                    <a:moveTo>
                      <a:pt x="0" y="152"/>
                    </a:moveTo>
                    <a:lnTo>
                      <a:pt x="45" y="76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9" name="Line 138"/>
              <p:cNvSpPr>
                <a:spLocks noChangeShapeType="1"/>
              </p:cNvSpPr>
              <p:nvPr/>
            </p:nvSpPr>
            <p:spPr bwMode="auto">
              <a:xfrm flipV="1">
                <a:off x="921" y="2625"/>
                <a:ext cx="99" cy="7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0" name="Line 139"/>
              <p:cNvSpPr>
                <a:spLocks noChangeShapeType="1"/>
              </p:cNvSpPr>
              <p:nvPr/>
            </p:nvSpPr>
            <p:spPr bwMode="auto">
              <a:xfrm flipV="1">
                <a:off x="1020" y="2610"/>
                <a:ext cx="91" cy="1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" name="Line 140"/>
              <p:cNvSpPr>
                <a:spLocks noChangeShapeType="1"/>
              </p:cNvSpPr>
              <p:nvPr/>
            </p:nvSpPr>
            <p:spPr bwMode="auto">
              <a:xfrm flipV="1">
                <a:off x="1111" y="2595"/>
                <a:ext cx="98" cy="1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" name="Line 141"/>
              <p:cNvSpPr>
                <a:spLocks noChangeShapeType="1"/>
              </p:cNvSpPr>
              <p:nvPr/>
            </p:nvSpPr>
            <p:spPr bwMode="auto">
              <a:xfrm flipV="1">
                <a:off x="1209" y="2579"/>
                <a:ext cx="98" cy="1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" name="Line 142"/>
              <p:cNvSpPr>
                <a:spLocks noChangeShapeType="1"/>
              </p:cNvSpPr>
              <p:nvPr/>
            </p:nvSpPr>
            <p:spPr bwMode="auto">
              <a:xfrm flipV="1">
                <a:off x="1307" y="2564"/>
                <a:ext cx="91" cy="1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4" name="Line 143"/>
              <p:cNvSpPr>
                <a:spLocks noChangeShapeType="1"/>
              </p:cNvSpPr>
              <p:nvPr/>
            </p:nvSpPr>
            <p:spPr bwMode="auto">
              <a:xfrm flipV="1">
                <a:off x="1398" y="2542"/>
                <a:ext cx="99" cy="22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Line 144"/>
              <p:cNvSpPr>
                <a:spLocks noChangeShapeType="1"/>
              </p:cNvSpPr>
              <p:nvPr/>
            </p:nvSpPr>
            <p:spPr bwMode="auto">
              <a:xfrm flipV="1">
                <a:off x="1497" y="2519"/>
                <a:ext cx="98" cy="2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Line 145"/>
              <p:cNvSpPr>
                <a:spLocks noChangeShapeType="1"/>
              </p:cNvSpPr>
              <p:nvPr/>
            </p:nvSpPr>
            <p:spPr bwMode="auto">
              <a:xfrm flipV="1">
                <a:off x="1595" y="2496"/>
                <a:ext cx="91" cy="23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Line 146"/>
              <p:cNvSpPr>
                <a:spLocks noChangeShapeType="1"/>
              </p:cNvSpPr>
              <p:nvPr/>
            </p:nvSpPr>
            <p:spPr bwMode="auto">
              <a:xfrm flipV="1">
                <a:off x="1686" y="2466"/>
                <a:ext cx="99" cy="3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Line 147"/>
              <p:cNvSpPr>
                <a:spLocks noChangeShapeType="1"/>
              </p:cNvSpPr>
              <p:nvPr/>
            </p:nvSpPr>
            <p:spPr bwMode="auto">
              <a:xfrm flipV="1">
                <a:off x="1785" y="2428"/>
                <a:ext cx="98" cy="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Line 148"/>
              <p:cNvSpPr>
                <a:spLocks noChangeShapeType="1"/>
              </p:cNvSpPr>
              <p:nvPr/>
            </p:nvSpPr>
            <p:spPr bwMode="auto">
              <a:xfrm flipV="1">
                <a:off x="1883" y="2390"/>
                <a:ext cx="91" cy="38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Line 149"/>
              <p:cNvSpPr>
                <a:spLocks noChangeShapeType="1"/>
              </p:cNvSpPr>
              <p:nvPr/>
            </p:nvSpPr>
            <p:spPr bwMode="auto">
              <a:xfrm flipV="1">
                <a:off x="1974" y="2345"/>
                <a:ext cx="99" cy="4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Line 150"/>
              <p:cNvSpPr>
                <a:spLocks noChangeShapeType="1"/>
              </p:cNvSpPr>
              <p:nvPr/>
            </p:nvSpPr>
            <p:spPr bwMode="auto">
              <a:xfrm flipV="1">
                <a:off x="2073" y="2291"/>
                <a:ext cx="98" cy="5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Line 151"/>
              <p:cNvSpPr>
                <a:spLocks noChangeShapeType="1"/>
              </p:cNvSpPr>
              <p:nvPr/>
            </p:nvSpPr>
            <p:spPr bwMode="auto">
              <a:xfrm flipV="1">
                <a:off x="2171" y="2231"/>
                <a:ext cx="91" cy="6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152"/>
              <p:cNvSpPr>
                <a:spLocks/>
              </p:cNvSpPr>
              <p:nvPr/>
            </p:nvSpPr>
            <p:spPr bwMode="auto">
              <a:xfrm>
                <a:off x="2262" y="2170"/>
                <a:ext cx="98" cy="61"/>
              </a:xfrm>
              <a:custGeom>
                <a:avLst/>
                <a:gdLst>
                  <a:gd name="T0" fmla="*/ 0 w 98"/>
                  <a:gd name="T1" fmla="*/ 61 h 61"/>
                  <a:gd name="T2" fmla="*/ 45 w 98"/>
                  <a:gd name="T3" fmla="*/ 31 h 61"/>
                  <a:gd name="T4" fmla="*/ 98 w 98"/>
                  <a:gd name="T5" fmla="*/ 0 h 6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61">
                    <a:moveTo>
                      <a:pt x="0" y="61"/>
                    </a:moveTo>
                    <a:lnTo>
                      <a:pt x="45" y="31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Line 153"/>
              <p:cNvSpPr>
                <a:spLocks noChangeShapeType="1"/>
              </p:cNvSpPr>
              <p:nvPr/>
            </p:nvSpPr>
            <p:spPr bwMode="auto">
              <a:xfrm flipV="1">
                <a:off x="2360" y="2095"/>
                <a:ext cx="99" cy="75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Line 154"/>
              <p:cNvSpPr>
                <a:spLocks noChangeShapeType="1"/>
              </p:cNvSpPr>
              <p:nvPr/>
            </p:nvSpPr>
            <p:spPr bwMode="auto">
              <a:xfrm flipV="1">
                <a:off x="2459" y="2011"/>
                <a:ext cx="91" cy="8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Line 155"/>
              <p:cNvSpPr>
                <a:spLocks noChangeShapeType="1"/>
              </p:cNvSpPr>
              <p:nvPr/>
            </p:nvSpPr>
            <p:spPr bwMode="auto">
              <a:xfrm flipV="1">
                <a:off x="2550" y="1920"/>
                <a:ext cx="98" cy="91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Line 156"/>
              <p:cNvSpPr>
                <a:spLocks noChangeShapeType="1"/>
              </p:cNvSpPr>
              <p:nvPr/>
            </p:nvSpPr>
            <p:spPr bwMode="auto">
              <a:xfrm flipV="1">
                <a:off x="2648" y="1814"/>
                <a:ext cx="99" cy="106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Line 157"/>
              <p:cNvSpPr>
                <a:spLocks noChangeShapeType="1"/>
              </p:cNvSpPr>
              <p:nvPr/>
            </p:nvSpPr>
            <p:spPr bwMode="auto">
              <a:xfrm flipV="1">
                <a:off x="2747" y="1693"/>
                <a:ext cx="91" cy="121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158"/>
              <p:cNvSpPr>
                <a:spLocks/>
              </p:cNvSpPr>
              <p:nvPr/>
            </p:nvSpPr>
            <p:spPr bwMode="auto">
              <a:xfrm>
                <a:off x="2838" y="1557"/>
                <a:ext cx="98" cy="136"/>
              </a:xfrm>
              <a:custGeom>
                <a:avLst/>
                <a:gdLst>
                  <a:gd name="T0" fmla="*/ 0 w 98"/>
                  <a:gd name="T1" fmla="*/ 136 h 136"/>
                  <a:gd name="T2" fmla="*/ 45 w 98"/>
                  <a:gd name="T3" fmla="*/ 68 h 136"/>
                  <a:gd name="T4" fmla="*/ 98 w 98"/>
                  <a:gd name="T5" fmla="*/ 0 h 13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8" h="136">
                    <a:moveTo>
                      <a:pt x="0" y="136"/>
                    </a:moveTo>
                    <a:lnTo>
                      <a:pt x="45" y="68"/>
                    </a:lnTo>
                    <a:lnTo>
                      <a:pt x="98" y="0"/>
                    </a:lnTo>
                  </a:path>
                </a:pathLst>
              </a:custGeom>
              <a:noFill/>
              <a:ln w="381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159"/>
              <p:cNvSpPr>
                <a:spLocks/>
              </p:cNvSpPr>
              <p:nvPr/>
            </p:nvSpPr>
            <p:spPr bwMode="auto">
              <a:xfrm>
                <a:off x="2936" y="1397"/>
                <a:ext cx="99" cy="160"/>
              </a:xfrm>
              <a:custGeom>
                <a:avLst/>
                <a:gdLst>
                  <a:gd name="T0" fmla="*/ 0 w 99"/>
                  <a:gd name="T1" fmla="*/ 160 h 160"/>
                  <a:gd name="T2" fmla="*/ 53 w 99"/>
                  <a:gd name="T3" fmla="*/ 84 h 160"/>
                  <a:gd name="T4" fmla="*/ 99 w 99"/>
                  <a:gd name="T5" fmla="*/ 0 h 16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160">
                    <a:moveTo>
                      <a:pt x="0" y="160"/>
                    </a:moveTo>
                    <a:lnTo>
                      <a:pt x="53" y="84"/>
                    </a:lnTo>
                    <a:lnTo>
                      <a:pt x="99" y="0"/>
                    </a:lnTo>
                  </a:path>
                </a:pathLst>
              </a:custGeom>
              <a:noFill/>
              <a:ln w="38100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161"/>
              <p:cNvSpPr>
                <a:spLocks/>
              </p:cNvSpPr>
              <p:nvPr/>
            </p:nvSpPr>
            <p:spPr bwMode="auto">
              <a:xfrm>
                <a:off x="3125" y="1026"/>
                <a:ext cx="99" cy="197"/>
              </a:xfrm>
              <a:custGeom>
                <a:avLst/>
                <a:gdLst>
                  <a:gd name="T0" fmla="*/ 0 w 99"/>
                  <a:gd name="T1" fmla="*/ 197 h 197"/>
                  <a:gd name="T2" fmla="*/ 46 w 99"/>
                  <a:gd name="T3" fmla="*/ 99 h 197"/>
                  <a:gd name="T4" fmla="*/ 99 w 99"/>
                  <a:gd name="T5" fmla="*/ 0 h 1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9" h="197">
                    <a:moveTo>
                      <a:pt x="0" y="197"/>
                    </a:moveTo>
                    <a:lnTo>
                      <a:pt x="46" y="99"/>
                    </a:lnTo>
                    <a:lnTo>
                      <a:pt x="99" y="0"/>
                    </a:lnTo>
                  </a:path>
                </a:pathLst>
              </a:custGeom>
              <a:noFill/>
              <a:ln w="23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Rectangle 174"/>
              <p:cNvSpPr>
                <a:spLocks noChangeArrowheads="1"/>
              </p:cNvSpPr>
              <p:nvPr/>
            </p:nvSpPr>
            <p:spPr bwMode="auto">
              <a:xfrm>
                <a:off x="868" y="2579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Rectangle 175"/>
              <p:cNvSpPr>
                <a:spLocks noChangeArrowheads="1"/>
              </p:cNvSpPr>
              <p:nvPr/>
            </p:nvSpPr>
            <p:spPr bwMode="auto">
              <a:xfrm>
                <a:off x="967" y="2572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Rectangle 176"/>
              <p:cNvSpPr>
                <a:spLocks noChangeArrowheads="1"/>
              </p:cNvSpPr>
              <p:nvPr/>
            </p:nvSpPr>
            <p:spPr bwMode="auto">
              <a:xfrm>
                <a:off x="1057" y="2557"/>
                <a:ext cx="107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Rectangle 177"/>
              <p:cNvSpPr>
                <a:spLocks noChangeArrowheads="1"/>
              </p:cNvSpPr>
              <p:nvPr/>
            </p:nvSpPr>
            <p:spPr bwMode="auto">
              <a:xfrm>
                <a:off x="1156" y="2542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Rectangle 178"/>
              <p:cNvSpPr>
                <a:spLocks noChangeArrowheads="1"/>
              </p:cNvSpPr>
              <p:nvPr/>
            </p:nvSpPr>
            <p:spPr bwMode="auto">
              <a:xfrm>
                <a:off x="1254" y="2526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Rectangle 179"/>
              <p:cNvSpPr>
                <a:spLocks noChangeArrowheads="1"/>
              </p:cNvSpPr>
              <p:nvPr/>
            </p:nvSpPr>
            <p:spPr bwMode="auto">
              <a:xfrm>
                <a:off x="1345" y="2511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Rectangle 180"/>
              <p:cNvSpPr>
                <a:spLocks noChangeArrowheads="1"/>
              </p:cNvSpPr>
              <p:nvPr/>
            </p:nvSpPr>
            <p:spPr bwMode="auto">
              <a:xfrm>
                <a:off x="1444" y="2488"/>
                <a:ext cx="10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Rectangle 181"/>
              <p:cNvSpPr>
                <a:spLocks noChangeArrowheads="1"/>
              </p:cNvSpPr>
              <p:nvPr/>
            </p:nvSpPr>
            <p:spPr bwMode="auto">
              <a:xfrm>
                <a:off x="1542" y="2466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Rectangle 182"/>
              <p:cNvSpPr>
                <a:spLocks noChangeArrowheads="1"/>
              </p:cNvSpPr>
              <p:nvPr/>
            </p:nvSpPr>
            <p:spPr bwMode="auto">
              <a:xfrm>
                <a:off x="1633" y="2443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Rectangle 183"/>
              <p:cNvSpPr>
                <a:spLocks noChangeArrowheads="1"/>
              </p:cNvSpPr>
              <p:nvPr/>
            </p:nvSpPr>
            <p:spPr bwMode="auto">
              <a:xfrm>
                <a:off x="1732" y="2413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Rectangle 184"/>
              <p:cNvSpPr>
                <a:spLocks noChangeArrowheads="1"/>
              </p:cNvSpPr>
              <p:nvPr/>
            </p:nvSpPr>
            <p:spPr bwMode="auto">
              <a:xfrm>
                <a:off x="1830" y="2375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Rectangle 185"/>
              <p:cNvSpPr>
                <a:spLocks noChangeArrowheads="1"/>
              </p:cNvSpPr>
              <p:nvPr/>
            </p:nvSpPr>
            <p:spPr bwMode="auto">
              <a:xfrm>
                <a:off x="1921" y="2337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Rectangle 186"/>
              <p:cNvSpPr>
                <a:spLocks noChangeArrowheads="1"/>
              </p:cNvSpPr>
              <p:nvPr/>
            </p:nvSpPr>
            <p:spPr bwMode="auto">
              <a:xfrm>
                <a:off x="2020" y="2291"/>
                <a:ext cx="10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Rectangle 187"/>
              <p:cNvSpPr>
                <a:spLocks noChangeArrowheads="1"/>
              </p:cNvSpPr>
              <p:nvPr/>
            </p:nvSpPr>
            <p:spPr bwMode="auto">
              <a:xfrm>
                <a:off x="2118" y="2238"/>
                <a:ext cx="10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Rectangle 188"/>
              <p:cNvSpPr>
                <a:spLocks noChangeArrowheads="1"/>
              </p:cNvSpPr>
              <p:nvPr/>
            </p:nvSpPr>
            <p:spPr bwMode="auto">
              <a:xfrm>
                <a:off x="2209" y="2178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Rectangle 189"/>
              <p:cNvSpPr>
                <a:spLocks noChangeArrowheads="1"/>
              </p:cNvSpPr>
              <p:nvPr/>
            </p:nvSpPr>
            <p:spPr bwMode="auto">
              <a:xfrm>
                <a:off x="2307" y="2117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Rectangle 190"/>
              <p:cNvSpPr>
                <a:spLocks noChangeArrowheads="1"/>
              </p:cNvSpPr>
              <p:nvPr/>
            </p:nvSpPr>
            <p:spPr bwMode="auto">
              <a:xfrm>
                <a:off x="2406" y="2041"/>
                <a:ext cx="106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" name="Rectangle 191"/>
              <p:cNvSpPr>
                <a:spLocks noChangeArrowheads="1"/>
              </p:cNvSpPr>
              <p:nvPr/>
            </p:nvSpPr>
            <p:spPr bwMode="auto">
              <a:xfrm>
                <a:off x="2497" y="1958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Rectangle 192"/>
              <p:cNvSpPr>
                <a:spLocks noChangeArrowheads="1"/>
              </p:cNvSpPr>
              <p:nvPr/>
            </p:nvSpPr>
            <p:spPr bwMode="auto">
              <a:xfrm>
                <a:off x="2595" y="1867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Rectangle 193"/>
              <p:cNvSpPr>
                <a:spLocks noChangeArrowheads="1"/>
              </p:cNvSpPr>
              <p:nvPr/>
            </p:nvSpPr>
            <p:spPr bwMode="auto">
              <a:xfrm>
                <a:off x="2694" y="1761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Rectangle 194"/>
              <p:cNvSpPr>
                <a:spLocks noChangeArrowheads="1"/>
              </p:cNvSpPr>
              <p:nvPr/>
            </p:nvSpPr>
            <p:spPr bwMode="auto">
              <a:xfrm>
                <a:off x="2785" y="1640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Rectangle 195"/>
              <p:cNvSpPr>
                <a:spLocks noChangeArrowheads="1"/>
              </p:cNvSpPr>
              <p:nvPr/>
            </p:nvSpPr>
            <p:spPr bwMode="auto">
              <a:xfrm>
                <a:off x="2883" y="1504"/>
                <a:ext cx="106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Rectangle 196"/>
              <p:cNvSpPr>
                <a:spLocks noChangeArrowheads="1"/>
              </p:cNvSpPr>
              <p:nvPr/>
            </p:nvSpPr>
            <p:spPr bwMode="auto">
              <a:xfrm>
                <a:off x="925" y="850"/>
                <a:ext cx="357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Optical Fiber Bending Loss Increase vs Wavelength</a:t>
                </a:r>
                <a:endParaRPr lang="en-US"/>
              </a:p>
            </p:txBody>
          </p:sp>
          <p:sp>
            <p:nvSpPr>
              <p:cNvPr id="415" name="Rectangle 197"/>
              <p:cNvSpPr>
                <a:spLocks noChangeArrowheads="1"/>
              </p:cNvSpPr>
              <p:nvPr/>
            </p:nvSpPr>
            <p:spPr bwMode="auto">
              <a:xfrm>
                <a:off x="880" y="1056"/>
                <a:ext cx="3684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Macro-bending Loss of typical standard G.652D SMF </a:t>
                </a:r>
                <a:endParaRPr lang="en-US"/>
              </a:p>
            </p:txBody>
          </p:sp>
          <p:sp>
            <p:nvSpPr>
              <p:cNvPr id="416" name="Rectangle 198"/>
              <p:cNvSpPr>
                <a:spLocks noChangeArrowheads="1"/>
              </p:cNvSpPr>
              <p:nvPr/>
            </p:nvSpPr>
            <p:spPr bwMode="auto">
              <a:xfrm>
                <a:off x="1704" y="1252"/>
                <a:ext cx="2408" cy="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600" b="1">
                    <a:solidFill>
                      <a:srgbClr val="000000"/>
                    </a:solidFill>
                  </a:rPr>
                  <a:t>Single 360 degree turn (maximum loss)</a:t>
                </a:r>
                <a:endParaRPr lang="en-US" sz="1600"/>
              </a:p>
            </p:txBody>
          </p:sp>
          <p:sp>
            <p:nvSpPr>
              <p:cNvPr id="417" name="Rectangle 199"/>
              <p:cNvSpPr>
                <a:spLocks noChangeArrowheads="1"/>
              </p:cNvSpPr>
              <p:nvPr/>
            </p:nvSpPr>
            <p:spPr bwMode="auto">
              <a:xfrm>
                <a:off x="754" y="2663"/>
                <a:ext cx="68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</a:rPr>
                  <a:t>0</a:t>
                </a:r>
                <a:endParaRPr lang="en-US"/>
              </a:p>
            </p:txBody>
          </p:sp>
          <p:sp>
            <p:nvSpPr>
              <p:cNvPr id="418" name="Rectangle 200"/>
              <p:cNvSpPr>
                <a:spLocks noChangeArrowheads="1"/>
              </p:cNvSpPr>
              <p:nvPr/>
            </p:nvSpPr>
            <p:spPr bwMode="auto">
              <a:xfrm>
                <a:off x="754" y="2345"/>
                <a:ext cx="68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</a:rPr>
                  <a:t>5</a:t>
                </a:r>
                <a:endParaRPr lang="en-US"/>
              </a:p>
            </p:txBody>
          </p:sp>
          <p:sp>
            <p:nvSpPr>
              <p:cNvPr id="419" name="Rectangle 201"/>
              <p:cNvSpPr>
                <a:spLocks noChangeArrowheads="1"/>
              </p:cNvSpPr>
              <p:nvPr/>
            </p:nvSpPr>
            <p:spPr bwMode="auto">
              <a:xfrm>
                <a:off x="686" y="2026"/>
                <a:ext cx="135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</a:rPr>
                  <a:t>10</a:t>
                </a:r>
                <a:endParaRPr lang="en-US"/>
              </a:p>
            </p:txBody>
          </p:sp>
          <p:sp>
            <p:nvSpPr>
              <p:cNvPr id="420" name="Rectangle 202"/>
              <p:cNvSpPr>
                <a:spLocks noChangeArrowheads="1"/>
              </p:cNvSpPr>
              <p:nvPr/>
            </p:nvSpPr>
            <p:spPr bwMode="auto">
              <a:xfrm>
                <a:off x="686" y="1701"/>
                <a:ext cx="135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</a:rPr>
                  <a:t>15</a:t>
                </a:r>
                <a:endParaRPr lang="en-US"/>
              </a:p>
            </p:txBody>
          </p:sp>
          <p:sp>
            <p:nvSpPr>
              <p:cNvPr id="421" name="Rectangle 203"/>
              <p:cNvSpPr>
                <a:spLocks noChangeArrowheads="1"/>
              </p:cNvSpPr>
              <p:nvPr/>
            </p:nvSpPr>
            <p:spPr bwMode="auto">
              <a:xfrm>
                <a:off x="686" y="1382"/>
                <a:ext cx="135" cy="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 b="1">
                    <a:solidFill>
                      <a:srgbClr val="000000"/>
                    </a:solidFill>
                  </a:rPr>
                  <a:t>20</a:t>
                </a:r>
                <a:endParaRPr lang="en-US"/>
              </a:p>
            </p:txBody>
          </p:sp>
          <p:sp>
            <p:nvSpPr>
              <p:cNvPr id="422" name="Rectangle 204"/>
              <p:cNvSpPr>
                <a:spLocks noChangeArrowheads="1"/>
              </p:cNvSpPr>
              <p:nvPr/>
            </p:nvSpPr>
            <p:spPr bwMode="auto">
              <a:xfrm rot="18900000">
                <a:off x="635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1260</a:t>
                </a:r>
                <a:endParaRPr lang="en-US"/>
              </a:p>
            </p:txBody>
          </p:sp>
          <p:sp>
            <p:nvSpPr>
              <p:cNvPr id="423" name="Rectangle 205"/>
              <p:cNvSpPr>
                <a:spLocks noChangeArrowheads="1"/>
              </p:cNvSpPr>
              <p:nvPr/>
            </p:nvSpPr>
            <p:spPr bwMode="auto">
              <a:xfrm rot="18900000">
                <a:off x="824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1280</a:t>
                </a:r>
                <a:endParaRPr lang="en-US"/>
              </a:p>
            </p:txBody>
          </p:sp>
          <p:sp>
            <p:nvSpPr>
              <p:cNvPr id="424" name="Rectangle 206"/>
              <p:cNvSpPr>
                <a:spLocks noChangeArrowheads="1"/>
              </p:cNvSpPr>
              <p:nvPr/>
            </p:nvSpPr>
            <p:spPr bwMode="auto">
              <a:xfrm rot="18900000">
                <a:off x="1021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1300</a:t>
                </a:r>
                <a:endParaRPr lang="en-US"/>
              </a:p>
            </p:txBody>
          </p:sp>
          <p:sp>
            <p:nvSpPr>
              <p:cNvPr id="425" name="Rectangle 207"/>
              <p:cNvSpPr>
                <a:spLocks noChangeArrowheads="1"/>
              </p:cNvSpPr>
              <p:nvPr/>
            </p:nvSpPr>
            <p:spPr bwMode="auto">
              <a:xfrm rot="18900000">
                <a:off x="1210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1320</a:t>
                </a:r>
                <a:endParaRPr lang="en-US"/>
              </a:p>
            </p:txBody>
          </p:sp>
          <p:sp>
            <p:nvSpPr>
              <p:cNvPr id="426" name="Rectangle 208"/>
              <p:cNvSpPr>
                <a:spLocks noChangeArrowheads="1"/>
              </p:cNvSpPr>
              <p:nvPr/>
            </p:nvSpPr>
            <p:spPr bwMode="auto">
              <a:xfrm rot="18900000">
                <a:off x="1400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1340</a:t>
                </a:r>
                <a:endParaRPr lang="en-US"/>
              </a:p>
            </p:txBody>
          </p:sp>
          <p:sp>
            <p:nvSpPr>
              <p:cNvPr id="427" name="Rectangle 209"/>
              <p:cNvSpPr>
                <a:spLocks noChangeArrowheads="1"/>
              </p:cNvSpPr>
              <p:nvPr/>
            </p:nvSpPr>
            <p:spPr bwMode="auto">
              <a:xfrm rot="18900000">
                <a:off x="1597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1360</a:t>
                </a:r>
                <a:endParaRPr lang="en-US"/>
              </a:p>
            </p:txBody>
          </p:sp>
          <p:sp>
            <p:nvSpPr>
              <p:cNvPr id="428" name="Rectangle 210"/>
              <p:cNvSpPr>
                <a:spLocks noChangeArrowheads="1"/>
              </p:cNvSpPr>
              <p:nvPr/>
            </p:nvSpPr>
            <p:spPr bwMode="auto">
              <a:xfrm rot="18900000">
                <a:off x="1786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1380</a:t>
                </a:r>
                <a:endParaRPr lang="en-US"/>
              </a:p>
            </p:txBody>
          </p:sp>
          <p:sp>
            <p:nvSpPr>
              <p:cNvPr id="429" name="Rectangle 211"/>
              <p:cNvSpPr>
                <a:spLocks noChangeArrowheads="1"/>
              </p:cNvSpPr>
              <p:nvPr/>
            </p:nvSpPr>
            <p:spPr bwMode="auto">
              <a:xfrm rot="18900000">
                <a:off x="1976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1400</a:t>
                </a:r>
                <a:endParaRPr lang="en-US"/>
              </a:p>
            </p:txBody>
          </p:sp>
          <p:sp>
            <p:nvSpPr>
              <p:cNvPr id="430" name="Rectangle 212"/>
              <p:cNvSpPr>
                <a:spLocks noChangeArrowheads="1"/>
              </p:cNvSpPr>
              <p:nvPr/>
            </p:nvSpPr>
            <p:spPr bwMode="auto">
              <a:xfrm rot="18900000">
                <a:off x="2172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1420</a:t>
                </a:r>
                <a:endParaRPr lang="en-US"/>
              </a:p>
            </p:txBody>
          </p:sp>
          <p:sp>
            <p:nvSpPr>
              <p:cNvPr id="431" name="Rectangle 213"/>
              <p:cNvSpPr>
                <a:spLocks noChangeArrowheads="1"/>
              </p:cNvSpPr>
              <p:nvPr/>
            </p:nvSpPr>
            <p:spPr bwMode="auto">
              <a:xfrm rot="18900000">
                <a:off x="2362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1440</a:t>
                </a:r>
                <a:endParaRPr lang="en-US"/>
              </a:p>
            </p:txBody>
          </p:sp>
          <p:sp>
            <p:nvSpPr>
              <p:cNvPr id="432" name="Rectangle 214"/>
              <p:cNvSpPr>
                <a:spLocks noChangeArrowheads="1"/>
              </p:cNvSpPr>
              <p:nvPr/>
            </p:nvSpPr>
            <p:spPr bwMode="auto">
              <a:xfrm rot="18900000">
                <a:off x="2551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1460</a:t>
                </a:r>
                <a:endParaRPr lang="en-US"/>
              </a:p>
            </p:txBody>
          </p:sp>
          <p:sp>
            <p:nvSpPr>
              <p:cNvPr id="433" name="Rectangle 215"/>
              <p:cNvSpPr>
                <a:spLocks noChangeArrowheads="1"/>
              </p:cNvSpPr>
              <p:nvPr/>
            </p:nvSpPr>
            <p:spPr bwMode="auto">
              <a:xfrm rot="18900000">
                <a:off x="2748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1480</a:t>
                </a:r>
                <a:endParaRPr lang="en-US"/>
              </a:p>
            </p:txBody>
          </p:sp>
          <p:sp>
            <p:nvSpPr>
              <p:cNvPr id="434" name="Rectangle 216"/>
              <p:cNvSpPr>
                <a:spLocks noChangeArrowheads="1"/>
              </p:cNvSpPr>
              <p:nvPr/>
            </p:nvSpPr>
            <p:spPr bwMode="auto">
              <a:xfrm rot="18900000">
                <a:off x="2938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1500</a:t>
                </a:r>
                <a:endParaRPr lang="en-US"/>
              </a:p>
            </p:txBody>
          </p:sp>
          <p:sp>
            <p:nvSpPr>
              <p:cNvPr id="435" name="Rectangle 217"/>
              <p:cNvSpPr>
                <a:spLocks noChangeArrowheads="1"/>
              </p:cNvSpPr>
              <p:nvPr/>
            </p:nvSpPr>
            <p:spPr bwMode="auto">
              <a:xfrm rot="18900000">
                <a:off x="3127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1520</a:t>
                </a:r>
                <a:endParaRPr lang="en-US"/>
              </a:p>
            </p:txBody>
          </p:sp>
          <p:sp>
            <p:nvSpPr>
              <p:cNvPr id="436" name="Rectangle 218"/>
              <p:cNvSpPr>
                <a:spLocks noChangeArrowheads="1"/>
              </p:cNvSpPr>
              <p:nvPr/>
            </p:nvSpPr>
            <p:spPr bwMode="auto">
              <a:xfrm rot="18900000">
                <a:off x="3324" y="2871"/>
                <a:ext cx="323" cy="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>
                    <a:solidFill>
                      <a:srgbClr val="000000"/>
                    </a:solidFill>
                  </a:rPr>
                  <a:t>1540</a:t>
                </a:r>
                <a:endParaRPr lang="en-US"/>
              </a:p>
            </p:txBody>
          </p:sp>
        </p:grpSp>
        <p:sp>
          <p:nvSpPr>
            <p:cNvPr id="233" name="Rectangle 220"/>
            <p:cNvSpPr>
              <a:spLocks noChangeArrowheads="1"/>
            </p:cNvSpPr>
            <p:nvPr/>
          </p:nvSpPr>
          <p:spPr bwMode="auto">
            <a:xfrm rot="18900000">
              <a:off x="3513" y="2871"/>
              <a:ext cx="323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1560</a:t>
              </a:r>
              <a:endParaRPr lang="en-US"/>
            </a:p>
          </p:txBody>
        </p:sp>
        <p:sp>
          <p:nvSpPr>
            <p:cNvPr id="234" name="Rectangle 221"/>
            <p:cNvSpPr>
              <a:spLocks noChangeArrowheads="1"/>
            </p:cNvSpPr>
            <p:nvPr/>
          </p:nvSpPr>
          <p:spPr bwMode="auto">
            <a:xfrm rot="18900000">
              <a:off x="3703" y="2871"/>
              <a:ext cx="323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1580</a:t>
              </a:r>
              <a:endParaRPr lang="en-US"/>
            </a:p>
          </p:txBody>
        </p:sp>
        <p:sp>
          <p:nvSpPr>
            <p:cNvPr id="235" name="Rectangle 222"/>
            <p:cNvSpPr>
              <a:spLocks noChangeArrowheads="1"/>
            </p:cNvSpPr>
            <p:nvPr/>
          </p:nvSpPr>
          <p:spPr bwMode="auto">
            <a:xfrm rot="18900000">
              <a:off x="3900" y="2871"/>
              <a:ext cx="323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1600</a:t>
              </a:r>
              <a:endParaRPr lang="en-US"/>
            </a:p>
          </p:txBody>
        </p:sp>
        <p:sp>
          <p:nvSpPr>
            <p:cNvPr id="236" name="Rectangle 223"/>
            <p:cNvSpPr>
              <a:spLocks noChangeArrowheads="1"/>
            </p:cNvSpPr>
            <p:nvPr/>
          </p:nvSpPr>
          <p:spPr bwMode="auto">
            <a:xfrm rot="18900000">
              <a:off x="4089" y="2871"/>
              <a:ext cx="323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</a:rPr>
                <a:t>1620</a:t>
              </a:r>
              <a:endParaRPr lang="en-US"/>
            </a:p>
          </p:txBody>
        </p:sp>
        <p:sp>
          <p:nvSpPr>
            <p:cNvPr id="237" name="Rectangle 224"/>
            <p:cNvSpPr>
              <a:spLocks noChangeArrowheads="1"/>
            </p:cNvSpPr>
            <p:nvPr/>
          </p:nvSpPr>
          <p:spPr bwMode="auto">
            <a:xfrm>
              <a:off x="2194" y="3098"/>
              <a:ext cx="778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</a:rPr>
                <a:t>Wavelength (nm)</a:t>
              </a:r>
              <a:endParaRPr lang="en-US"/>
            </a:p>
          </p:txBody>
        </p:sp>
        <p:sp>
          <p:nvSpPr>
            <p:cNvPr id="238" name="Rectangle 225"/>
            <p:cNvSpPr>
              <a:spLocks noChangeArrowheads="1"/>
            </p:cNvSpPr>
            <p:nvPr/>
          </p:nvSpPr>
          <p:spPr bwMode="auto">
            <a:xfrm rot="16200000">
              <a:off x="-47" y="1957"/>
              <a:ext cx="115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00"/>
                  </a:solidFill>
                </a:rPr>
                <a:t>Macrobending Loss (dB)</a:t>
              </a:r>
              <a:endParaRPr lang="en-US"/>
            </a:p>
          </p:txBody>
        </p:sp>
        <p:sp>
          <p:nvSpPr>
            <p:cNvPr id="239" name="Rectangle 226"/>
            <p:cNvSpPr>
              <a:spLocks noChangeArrowheads="1"/>
            </p:cNvSpPr>
            <p:nvPr/>
          </p:nvSpPr>
          <p:spPr bwMode="auto">
            <a:xfrm>
              <a:off x="4678" y="1685"/>
              <a:ext cx="894" cy="872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Line 227"/>
            <p:cNvSpPr>
              <a:spLocks noChangeShapeType="1"/>
            </p:cNvSpPr>
            <p:nvPr/>
          </p:nvSpPr>
          <p:spPr bwMode="auto">
            <a:xfrm>
              <a:off x="4709" y="1769"/>
              <a:ext cx="212" cy="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Rectangle 228"/>
            <p:cNvSpPr>
              <a:spLocks noChangeArrowheads="1"/>
            </p:cNvSpPr>
            <p:nvPr/>
          </p:nvSpPr>
          <p:spPr bwMode="auto">
            <a:xfrm>
              <a:off x="4944" y="1708"/>
              <a:ext cx="586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10 mm radius</a:t>
              </a:r>
              <a:endParaRPr lang="en-US"/>
            </a:p>
          </p:txBody>
        </p:sp>
        <p:sp>
          <p:nvSpPr>
            <p:cNvPr id="242" name="Rectangle 229"/>
            <p:cNvSpPr>
              <a:spLocks noChangeArrowheads="1"/>
            </p:cNvSpPr>
            <p:nvPr/>
          </p:nvSpPr>
          <p:spPr bwMode="auto">
            <a:xfrm>
              <a:off x="4944" y="1829"/>
              <a:ext cx="361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std SMF</a:t>
              </a:r>
              <a:endParaRPr lang="en-US"/>
            </a:p>
          </p:txBody>
        </p:sp>
        <p:sp>
          <p:nvSpPr>
            <p:cNvPr id="243" name="Line 230"/>
            <p:cNvSpPr>
              <a:spLocks noChangeShapeType="1"/>
            </p:cNvSpPr>
            <p:nvPr/>
          </p:nvSpPr>
          <p:spPr bwMode="auto">
            <a:xfrm>
              <a:off x="4709" y="2057"/>
              <a:ext cx="212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Rectangle 231"/>
            <p:cNvSpPr>
              <a:spLocks noChangeArrowheads="1"/>
            </p:cNvSpPr>
            <p:nvPr/>
          </p:nvSpPr>
          <p:spPr bwMode="auto">
            <a:xfrm>
              <a:off x="4944" y="1996"/>
              <a:ext cx="613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7.5 mm radius</a:t>
              </a:r>
              <a:endParaRPr lang="en-US"/>
            </a:p>
          </p:txBody>
        </p:sp>
        <p:sp>
          <p:nvSpPr>
            <p:cNvPr id="245" name="Rectangle 232"/>
            <p:cNvSpPr>
              <a:spLocks noChangeArrowheads="1"/>
            </p:cNvSpPr>
            <p:nvPr/>
          </p:nvSpPr>
          <p:spPr bwMode="auto">
            <a:xfrm>
              <a:off x="4944" y="2117"/>
              <a:ext cx="361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std SMF</a:t>
              </a:r>
              <a:endParaRPr lang="en-US"/>
            </a:p>
          </p:txBody>
        </p:sp>
        <p:sp>
          <p:nvSpPr>
            <p:cNvPr id="246" name="Line 233"/>
            <p:cNvSpPr>
              <a:spLocks noChangeShapeType="1"/>
            </p:cNvSpPr>
            <p:nvPr/>
          </p:nvSpPr>
          <p:spPr bwMode="auto">
            <a:xfrm>
              <a:off x="4709" y="2337"/>
              <a:ext cx="21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Rectangle 234"/>
            <p:cNvSpPr>
              <a:spLocks noChangeArrowheads="1"/>
            </p:cNvSpPr>
            <p:nvPr/>
          </p:nvSpPr>
          <p:spPr bwMode="auto">
            <a:xfrm>
              <a:off x="4784" y="2307"/>
              <a:ext cx="61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Rectangle 235"/>
            <p:cNvSpPr>
              <a:spLocks noChangeArrowheads="1"/>
            </p:cNvSpPr>
            <p:nvPr/>
          </p:nvSpPr>
          <p:spPr bwMode="auto">
            <a:xfrm>
              <a:off x="4944" y="2276"/>
              <a:ext cx="532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5 mm radius</a:t>
              </a:r>
              <a:endParaRPr lang="en-US"/>
            </a:p>
          </p:txBody>
        </p:sp>
        <p:sp>
          <p:nvSpPr>
            <p:cNvPr id="249" name="Rectangle 236"/>
            <p:cNvSpPr>
              <a:spLocks noChangeArrowheads="1"/>
            </p:cNvSpPr>
            <p:nvPr/>
          </p:nvSpPr>
          <p:spPr bwMode="auto">
            <a:xfrm>
              <a:off x="4944" y="2398"/>
              <a:ext cx="361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</a:rPr>
                <a:t>std SMF</a:t>
              </a:r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806BDA-004F-6410-1B2E-08F4A33E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16" y="425587"/>
            <a:ext cx="10515600" cy="685801"/>
          </a:xfrm>
        </p:spPr>
        <p:txBody>
          <a:bodyPr/>
          <a:lstStyle/>
          <a:p>
            <a:r>
              <a:rPr lang="en-US" dirty="0"/>
              <a:t>Bend loss vs wavelength and radius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34405-5FAD-C331-AFDD-AB5B43D57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3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05553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254E4B-0E76-43F3-86CE-4BD8A2B8D97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60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03A7C5-8C57-4534-BF7E-731864002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87" y="177800"/>
            <a:ext cx="10316859" cy="1143000"/>
          </a:xfrm>
        </p:spPr>
        <p:txBody>
          <a:bodyPr/>
          <a:lstStyle/>
          <a:p>
            <a:r>
              <a:rPr lang="en-US" dirty="0"/>
              <a:t>Cable Blowing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0AC7A2-32C3-4910-8E97-306C4571514D}"/>
              </a:ext>
            </a:extLst>
          </p:cNvPr>
          <p:cNvSpPr/>
          <p:nvPr/>
        </p:nvSpPr>
        <p:spPr>
          <a:xfrm>
            <a:off x="54782" y="2332322"/>
            <a:ext cx="5479034" cy="2789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Preferred installation method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Low stress environment for the cable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Long, continuous installation lengths possible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A61AA9-F9B3-4871-97BA-C6894C216A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571" y="1560827"/>
            <a:ext cx="5479034" cy="392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01801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3254B0-2C3C-48B5-BA2F-1CBED623D3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61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DD7544-E5E4-41AA-81F7-A2893645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blowing dos and don’ts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FCE4C-7937-4D72-8EAB-8F06993763EA}"/>
              </a:ext>
            </a:extLst>
          </p:cNvPr>
          <p:cNvSpPr/>
          <p:nvPr/>
        </p:nvSpPr>
        <p:spPr>
          <a:xfrm>
            <a:off x="375386" y="2111466"/>
            <a:ext cx="4314601" cy="2789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</a:t>
            </a: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 follow equipment manufacturer recommendations for pressures</a:t>
            </a:r>
          </a:p>
          <a:p>
            <a:pPr marL="342900" lvl="2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Slip and buckling tests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D5293-B180-4052-8AA9-C5421BA7B2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936" y="1379794"/>
            <a:ext cx="6768257" cy="421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15474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3254B0-2C3C-48B5-BA2F-1CBED623D39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62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DD7544-E5E4-41AA-81F7-A2893645A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Cable blowing dos and don’ts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FCE4C-7937-4D72-8EAB-8F06993763EA}"/>
              </a:ext>
            </a:extLst>
          </p:cNvPr>
          <p:cNvSpPr/>
          <p:nvPr/>
        </p:nvSpPr>
        <p:spPr>
          <a:xfrm>
            <a:off x="375387" y="1789641"/>
            <a:ext cx="5059826" cy="2235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Don’t</a:t>
            </a: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 use improper pressure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Jacket abrasion or cable buckling can occur with improper pressures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DF7F91-0D38-4CCE-B874-F9EB801128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37" y="1682933"/>
            <a:ext cx="6110679" cy="3248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FF47DA-DC90-414A-AFF4-4C2C14048C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213" y="1583622"/>
            <a:ext cx="6493927" cy="3447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4B59BD-734A-451B-B514-6A6A791DB5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85" y="4241135"/>
            <a:ext cx="4801141" cy="21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00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03D63D-8A67-4746-A6E7-A358AF628EE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63</a:t>
            </a:fld>
            <a:endParaRPr lang="en-US" kern="0">
              <a:latin typeface="Ubuntu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B8774-1B7F-4A54-99DA-8BA8CC60C2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01" y="2656445"/>
            <a:ext cx="5127162" cy="27210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0A1997-A3F6-4EC5-9699-CAF6AC85AE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968" y="2570101"/>
            <a:ext cx="5833136" cy="2721098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6A5A8A5-6A92-4797-99FD-53D5C81B5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177800"/>
            <a:ext cx="10502900" cy="1143000"/>
          </a:xfrm>
        </p:spPr>
        <p:txBody>
          <a:bodyPr/>
          <a:lstStyle/>
          <a:p>
            <a:r>
              <a:rPr lang="en-US" dirty="0"/>
              <a:t>Cable blowing dos and don’ts</a:t>
            </a:r>
          </a:p>
        </p:txBody>
      </p:sp>
    </p:spTree>
    <p:extLst>
      <p:ext uri="{BB962C8B-B14F-4D97-AF65-F5344CB8AC3E}">
        <p14:creationId xmlns:p14="http://schemas.microsoft.com/office/powerpoint/2010/main" val="3127205707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432AB-777A-4927-BA38-2EFC76D435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64</a:t>
            </a:fld>
            <a:endParaRPr lang="en-US" kern="0">
              <a:latin typeface="Ubuntu Bold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BFC6D4-D150-4077-8E2A-407076DF9C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763" y="1344122"/>
            <a:ext cx="6475588" cy="4169757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6D7EBF00-AE9A-4D09-9492-6792CDE99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444" y="177800"/>
            <a:ext cx="10502900" cy="1143000"/>
          </a:xfrm>
        </p:spPr>
        <p:txBody>
          <a:bodyPr/>
          <a:lstStyle/>
          <a:p>
            <a:r>
              <a:rPr lang="en-US" dirty="0"/>
              <a:t>Cable blowing dos and don’ts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78E45-A26D-4C31-B80F-54510A60A79A}"/>
              </a:ext>
            </a:extLst>
          </p:cNvPr>
          <p:cNvSpPr/>
          <p:nvPr/>
        </p:nvSpPr>
        <p:spPr>
          <a:xfrm>
            <a:off x="279650" y="2055323"/>
            <a:ext cx="4779048" cy="2789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 </a:t>
            </a: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observe proper fill ratio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Optimal blowing diameter fill ratio between 50-75%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 err="1">
                <a:solidFill>
                  <a:srgbClr val="121212"/>
                </a:solidFill>
                <a:latin typeface="Lato-Light"/>
                <a:sym typeface="Lato-Light"/>
              </a:rPr>
              <a:t>Microcable</a:t>
            </a: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 fill ratios may be slightly different</a:t>
            </a:r>
          </a:p>
        </p:txBody>
      </p:sp>
    </p:spTree>
    <p:extLst>
      <p:ext uri="{BB962C8B-B14F-4D97-AF65-F5344CB8AC3E}">
        <p14:creationId xmlns:p14="http://schemas.microsoft.com/office/powerpoint/2010/main" val="886202813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613F6F-4048-4EAB-9139-E3B3FEC2332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65</a:t>
            </a:fld>
            <a:endParaRPr lang="en-US" kern="0">
              <a:latin typeface="Ubuntu Bold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FB81FC1-CC41-4C92-A90D-BF9DFDC7FDF3}"/>
              </a:ext>
            </a:extLst>
          </p:cNvPr>
          <p:cNvSpPr txBox="1">
            <a:spLocks/>
          </p:cNvSpPr>
          <p:nvPr/>
        </p:nvSpPr>
        <p:spPr>
          <a:xfrm>
            <a:off x="427341" y="167234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 u="none" strike="noStrike" cap="none" spc="-261" baseline="0">
                <a:solidFill>
                  <a:schemeClr val="accent1"/>
                </a:solidFill>
                <a:uFillTx/>
                <a:latin typeface="Lato" panose="020F0502020204030203" pitchFamily="34" charset="77"/>
                <a:ea typeface="+mn-ea"/>
                <a:cs typeface="+mn-cs"/>
                <a:sym typeface="Ubuntu Bold"/>
              </a:defRPr>
            </a:lvl1pPr>
            <a:lvl2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2pPr>
            <a:lvl3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3pPr>
            <a:lvl4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4pPr>
            <a:lvl5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5pPr>
            <a:lvl6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6pPr>
            <a:lvl7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7pPr>
            <a:lvl8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8pPr>
            <a:lvl9pPr marL="0" marR="0" indent="0" algn="l" defTabSz="8255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700" b="0" i="0" u="none" strike="noStrike" cap="none" spc="-261" baseline="0">
                <a:solidFill>
                  <a:schemeClr val="accent5"/>
                </a:solidFill>
                <a:uFillTx/>
                <a:latin typeface="+mn-lt"/>
                <a:ea typeface="+mn-ea"/>
                <a:cs typeface="+mn-cs"/>
                <a:sym typeface="Ubuntu Bold"/>
              </a:defRPr>
            </a:lvl9pPr>
          </a:lstStyle>
          <a:p>
            <a:pPr defTabSz="412750"/>
            <a:r>
              <a:rPr lang="en-US" sz="3600" kern="0" spc="-131" dirty="0">
                <a:solidFill>
                  <a:srgbClr val="D13239"/>
                </a:solidFill>
              </a:rPr>
              <a:t>Aerial Network Etiquette</a:t>
            </a:r>
          </a:p>
        </p:txBody>
      </p:sp>
      <p:pic>
        <p:nvPicPr>
          <p:cNvPr id="12" name="Picture 11" descr="A boat on a body of water&#10;&#10;Description automatically generated">
            <a:extLst>
              <a:ext uri="{FF2B5EF4-FFF2-40B4-BE49-F238E27FC236}">
                <a16:creationId xmlns:a16="http://schemas.microsoft.com/office/drawing/2014/main" id="{BCDA6261-AC9A-481F-9127-C406111BED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48147" y="1278130"/>
            <a:ext cx="5735653" cy="43017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4316AC-6ECC-406C-A27A-30B743EE6862}"/>
              </a:ext>
            </a:extLst>
          </p:cNvPr>
          <p:cNvSpPr/>
          <p:nvPr/>
        </p:nvSpPr>
        <p:spPr>
          <a:xfrm>
            <a:off x="165249" y="2186429"/>
            <a:ext cx="46249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>
              <a:tabLst>
                <a:tab pos="1854200" algn="l"/>
                <a:tab pos="2201069" algn="l"/>
              </a:tabLst>
              <a:defRPr/>
            </a:pPr>
            <a:endParaRPr lang="en-US" sz="2200" kern="0" spc="16" dirty="0">
              <a:solidFill>
                <a:srgbClr val="121212"/>
              </a:solidFill>
              <a:latin typeface="Lato-Light"/>
              <a:sym typeface="Lato-Light"/>
            </a:endParaRPr>
          </a:p>
          <a:p>
            <a:pPr marL="342900" indent="-342900" defTabSz="412750"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200" kern="0" spc="16" dirty="0">
                <a:solidFill>
                  <a:srgbClr val="121212"/>
                </a:solidFill>
                <a:latin typeface="Lato-Light"/>
                <a:sym typeface="Lato-Light"/>
              </a:rPr>
              <a:t>Cable lashed to a messenger</a:t>
            </a:r>
          </a:p>
          <a:p>
            <a:pPr marL="342900" indent="-342900" defTabSz="412750"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endParaRPr lang="en-US" sz="2200" kern="0" spc="16" dirty="0">
              <a:solidFill>
                <a:srgbClr val="121212"/>
              </a:solidFill>
              <a:latin typeface="Lato-Light"/>
              <a:sym typeface="Lato-Light"/>
            </a:endParaRPr>
          </a:p>
          <a:p>
            <a:pPr marL="342900" indent="-342900" defTabSz="412750"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200" kern="0" spc="16" dirty="0">
                <a:solidFill>
                  <a:srgbClr val="121212"/>
                </a:solidFill>
                <a:latin typeface="Lato-Light"/>
                <a:sym typeface="Lato-Light"/>
              </a:rPr>
              <a:t>All-Dielectric, Self-Supporting (ADSS) cable</a:t>
            </a:r>
          </a:p>
        </p:txBody>
      </p:sp>
    </p:spTree>
    <p:extLst>
      <p:ext uri="{BB962C8B-B14F-4D97-AF65-F5344CB8AC3E}">
        <p14:creationId xmlns:p14="http://schemas.microsoft.com/office/powerpoint/2010/main" val="109887084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90B493-48A1-4AB2-89D0-6D8196C356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66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18A6F1-3E2A-476D-B989-F207A5915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Aerial Lashed Networks  - cable etiquette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32C5D-AFF1-4146-A899-7950F045A8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589" y="1524381"/>
            <a:ext cx="5028700" cy="3263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37CBC-850C-457B-AA07-99522A104E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589" y="4787686"/>
            <a:ext cx="4951292" cy="7686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5C3E80-F6CD-40E3-B285-8925C2BED422}"/>
              </a:ext>
            </a:extLst>
          </p:cNvPr>
          <p:cNvSpPr/>
          <p:nvPr/>
        </p:nvSpPr>
        <p:spPr>
          <a:xfrm>
            <a:off x="269158" y="2006600"/>
            <a:ext cx="59994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200" kern="0" spc="16" dirty="0">
                <a:solidFill>
                  <a:srgbClr val="121212"/>
                </a:solidFill>
                <a:latin typeface="Lato-Light"/>
                <a:sym typeface="Lato-Light"/>
              </a:rPr>
              <a:t>Cables lashed to messengers have span length limits correlating to NESC loading district</a:t>
            </a:r>
          </a:p>
          <a:p>
            <a:pPr marL="285750" indent="-285750" defTabSz="412750"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200" kern="0" spc="16" dirty="0">
                <a:solidFill>
                  <a:srgbClr val="121212"/>
                </a:solidFill>
                <a:latin typeface="Lato-Light"/>
                <a:sym typeface="Lato-Light"/>
              </a:rPr>
              <a:t>Limits are needed to a) reduce fiber strain under storm load, and b) limit tension of suspension strand</a:t>
            </a:r>
          </a:p>
          <a:p>
            <a:pPr marL="342900" indent="-342900" defTabSz="412750"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200" kern="0" spc="16" dirty="0">
                <a:solidFill>
                  <a:srgbClr val="121212"/>
                </a:solidFill>
                <a:latin typeface="Lato-Light"/>
                <a:sym typeface="Lato-Light"/>
              </a:rPr>
              <a:t>Adding additional cables to a messenger decreases recommended span length</a:t>
            </a:r>
          </a:p>
          <a:p>
            <a:pPr marL="342900" indent="-342900" defTabSz="412750"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200" kern="0" spc="16" dirty="0">
                <a:solidFill>
                  <a:srgbClr val="121212"/>
                </a:solidFill>
                <a:latin typeface="Lato-Light"/>
                <a:sym typeface="Lato-Light"/>
              </a:rPr>
              <a:t>Consult manufacturers for specific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1806596630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E94EFC-7B2D-495E-8552-65586A902E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67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B5554D-88E0-454B-ADA4-7D77DBC80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ADSS installation – proper ADSS etiquette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3F5A08-9835-4D84-81E1-451F25B6464C}"/>
              </a:ext>
            </a:extLst>
          </p:cNvPr>
          <p:cNvSpPr/>
          <p:nvPr/>
        </p:nvSpPr>
        <p:spPr>
          <a:xfrm>
            <a:off x="306705" y="1445501"/>
            <a:ext cx="6241580" cy="5005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ADSS cables have different tensile properties than standard lashed or underground cables</a:t>
            </a:r>
          </a:p>
          <a:p>
            <a:pPr marL="342900" lvl="1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Typically higher applied loads</a:t>
            </a:r>
          </a:p>
          <a:p>
            <a:pPr marL="342900" lvl="1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 </a:t>
            </a: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consult manufacturer for stringing, sag, and tension information </a:t>
            </a:r>
          </a:p>
          <a:p>
            <a:pPr marL="342900" lvl="1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</a:t>
            </a: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 use a dynamometer or other tension measuring method to measure stringing tension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ACF44-CE6C-48C0-8504-4F4512AD6E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950" y="2130222"/>
            <a:ext cx="5143665" cy="303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05634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86631C-D136-4118-B6D7-5C12F0F1E4E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68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8D0E76-DF62-4C86-9FDF-F918D1D2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ADSS installations – crushing dos and don’ts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5E22B-C6C7-4EEF-B2FC-5521F1BFFE6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418" y="1150655"/>
            <a:ext cx="3745704" cy="22783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E1C3A1-B5E3-422E-AE45-273D3D254A60}"/>
              </a:ext>
            </a:extLst>
          </p:cNvPr>
          <p:cNvSpPr/>
          <p:nvPr/>
        </p:nvSpPr>
        <p:spPr>
          <a:xfrm>
            <a:off x="375387" y="1805758"/>
            <a:ext cx="5162968" cy="445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Cable crushing is the largest cause of ADSS installation damage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Stringing block size is critical for ADSS installations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4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</a:t>
            </a:r>
            <a:r>
              <a:rPr lang="en-US" sz="2400" kern="0" spc="16" dirty="0">
                <a:solidFill>
                  <a:srgbClr val="121212"/>
                </a:solidFill>
                <a:latin typeface="Lato-Light"/>
                <a:sym typeface="Lato-Light"/>
              </a:rPr>
              <a:t> follow manufacturer recommendations for stringing blocks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073B7-FD04-46E6-BC5F-5AE504B4997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392" y="3522518"/>
            <a:ext cx="44706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6004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54FA15-E218-46D5-99C4-0015BCF44B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69</a:t>
            </a:fld>
            <a:endParaRPr lang="en-US" kern="0">
              <a:latin typeface="Ubuntu Bold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C1017D-68E9-4CC0-854A-60E4741CC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ADSS installations – twisting dos and don’ts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E681F7-2AED-44AB-AC77-7FC452AA21CC}"/>
              </a:ext>
            </a:extLst>
          </p:cNvPr>
          <p:cNvSpPr/>
          <p:nvPr/>
        </p:nvSpPr>
        <p:spPr>
          <a:xfrm>
            <a:off x="375387" y="1895987"/>
            <a:ext cx="4712807" cy="3724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0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 </a:t>
            </a:r>
            <a:r>
              <a:rPr lang="en-US" sz="2000" kern="0" spc="16" dirty="0">
                <a:solidFill>
                  <a:srgbClr val="121212"/>
                </a:solidFill>
                <a:latin typeface="Lato-Light"/>
                <a:sym typeface="Lato-Light"/>
              </a:rPr>
              <a:t>use pulling swivels to reduce twisting during ADSS installations (not breakaway swivels)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0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</a:t>
            </a:r>
            <a:r>
              <a:rPr lang="en-US" sz="2000" kern="0" spc="16" dirty="0">
                <a:solidFill>
                  <a:srgbClr val="121212"/>
                </a:solidFill>
                <a:latin typeface="Lato-Light"/>
                <a:sym typeface="Lato-Light"/>
              </a:rPr>
              <a:t> avoid excessive twisting by tying stringing blocks at the appropriate angle</a:t>
            </a:r>
          </a:p>
          <a:p>
            <a:pPr marL="342900" indent="-342900" defTabSz="4127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854200" algn="l"/>
                <a:tab pos="2201069" algn="l"/>
              </a:tabLst>
              <a:defRPr/>
            </a:pPr>
            <a:r>
              <a:rPr lang="en-US" sz="2000" b="1" kern="0" spc="16" dirty="0">
                <a:solidFill>
                  <a:srgbClr val="121212"/>
                </a:solidFill>
                <a:latin typeface="Lato-Light"/>
                <a:sym typeface="Lato-Light"/>
              </a:rPr>
              <a:t>Do </a:t>
            </a:r>
            <a:r>
              <a:rPr lang="en-US" sz="2000" kern="0" spc="16" dirty="0">
                <a:solidFill>
                  <a:srgbClr val="121212"/>
                </a:solidFill>
                <a:latin typeface="Lato-Light"/>
                <a:sym typeface="Lato-Light"/>
              </a:rPr>
              <a:t>monitor twisting with a flag, and keep aware of print string corkscrew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5EF89E-3098-4F04-927B-C92354E40C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977" y="4487178"/>
            <a:ext cx="5455749" cy="1913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AF45F0-D731-4A21-AE92-5140441A24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42915"/>
            <a:ext cx="5346726" cy="252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2753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/>
              <a:t>Bending Loss will become an even Bigger Challenge</a:t>
            </a:r>
            <a:br>
              <a:rPr lang="en-US" sz="2000"/>
            </a:br>
            <a:r>
              <a:rPr lang="en-US" sz="2000" i="1">
                <a:solidFill>
                  <a:schemeClr val="tx1"/>
                </a:solidFill>
              </a:rPr>
              <a:t>Increasing 2 to 4 times from Current Systems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74934-1EE2-74B2-A9F9-8740F9EBE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840252"/>
              </p:ext>
            </p:extLst>
          </p:nvPr>
        </p:nvGraphicFramePr>
        <p:xfrm>
          <a:off x="2171700" y="1336675"/>
          <a:ext cx="7943852" cy="4292600"/>
        </p:xfrm>
        <a:graphic>
          <a:graphicData uri="http://schemas.openxmlformats.org/drawingml/2006/table">
            <a:tbl>
              <a:tblPr/>
              <a:tblGrid>
                <a:gridCol w="1519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2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2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5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40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36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Standard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Current  Generation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Next Generation on Same Fiber Network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Bending Loss Increase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2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FTTH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IEEE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GE-PON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downstream</a:t>
                      </a:r>
                      <a:endParaRPr kumimoji="0" 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1490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10G E-PON 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downstream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1577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3X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54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ITU-T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G-PON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Downstream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10G-PON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downstream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198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40G-PON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(NG-PON2)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1603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4X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6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DOCSIS and HFC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SCTE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/ITU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RF-Video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downstream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1550 nm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RFoG upstream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1610 nm</a:t>
                      </a:r>
                      <a:endParaRPr kumimoji="0" 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2X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Metro and some Long Haul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ITU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C-Band DWDM /CWDM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1560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L-Band DWDM /CWDM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1625 nm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Pct val="11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itchFamily="49" charset="-128"/>
                          <a:cs typeface="Times New Roman" pitchFamily="18" charset="0"/>
                        </a:rPr>
                        <a:t>2.5X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2398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422AC0-8112-FD43-ADE7-95266E425C78}"/>
              </a:ext>
            </a:extLst>
          </p:cNvPr>
          <p:cNvSpPr/>
          <p:nvPr/>
        </p:nvSpPr>
        <p:spPr>
          <a:xfrm>
            <a:off x="0" y="3277184"/>
            <a:ext cx="4572000" cy="29751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n-US" sz="1600" kern="0">
              <a:solidFill>
                <a:srgbClr val="0A16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" name="Create Passive…">
            <a:extLst>
              <a:ext uri="{FF2B5EF4-FFF2-40B4-BE49-F238E27FC236}">
                <a16:creationId xmlns:a16="http://schemas.microsoft.com/office/drawing/2014/main" id="{0A1C2706-E0A6-4D41-9169-4551E8DCAE8A}"/>
              </a:ext>
            </a:extLst>
          </p:cNvPr>
          <p:cNvSpPr txBox="1"/>
          <p:nvPr/>
        </p:nvSpPr>
        <p:spPr>
          <a:xfrm>
            <a:off x="795205" y="1746577"/>
            <a:ext cx="7350089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90000"/>
              </a:lnSpc>
              <a:defRPr sz="8700" spc="-261">
                <a:latin typeface="+mn-lt"/>
                <a:ea typeface="+mn-ea"/>
                <a:cs typeface="+mn-cs"/>
                <a:sym typeface="Ubuntu Bold"/>
              </a:defRPr>
            </a:pPr>
            <a:r>
              <a:rPr lang="en-US" sz="3600" b="1" kern="0" spc="-131" dirty="0">
                <a:solidFill>
                  <a:srgbClr val="FFFFFF"/>
                </a:solidFill>
                <a:latin typeface="Lato"/>
                <a:sym typeface="Ubuntu Bold"/>
              </a:rPr>
              <a:t>In Summary</a:t>
            </a:r>
            <a:endParaRPr lang="en-US" sz="3600" b="1" kern="0" spc="-131" dirty="0">
              <a:solidFill>
                <a:srgbClr val="FFFFFF"/>
              </a:solidFill>
              <a:latin typeface="Lato" panose="020F0502020204030203" pitchFamily="34" charset="77"/>
              <a:sym typeface="Ubuntu Bold"/>
            </a:endParaRPr>
          </a:p>
        </p:txBody>
      </p:sp>
      <p:sp>
        <p:nvSpPr>
          <p:cNvPr id="5" name="Even if you’re broke, clueless, and don’t know where to start">
            <a:extLst>
              <a:ext uri="{FF2B5EF4-FFF2-40B4-BE49-F238E27FC236}">
                <a16:creationId xmlns:a16="http://schemas.microsoft.com/office/drawing/2014/main" id="{00BF9474-5CBF-8F45-BA36-0C0B95505857}"/>
              </a:ext>
            </a:extLst>
          </p:cNvPr>
          <p:cNvSpPr txBox="1"/>
          <p:nvPr/>
        </p:nvSpPr>
        <p:spPr>
          <a:xfrm>
            <a:off x="308610" y="2488747"/>
            <a:ext cx="3943349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lnSpc>
                <a:spcPct val="100000"/>
              </a:lnSpc>
              <a:defRPr sz="3700" spc="0">
                <a:solidFill>
                  <a:schemeClr val="accent5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</a:lstStyle>
          <a:p>
            <a:pPr defTabSz="412750" hangingPunct="0"/>
            <a:r>
              <a:rPr lang="en-US" sz="2400" kern="0" dirty="0">
                <a:solidFill>
                  <a:schemeClr val="bg1">
                    <a:lumMod val="50000"/>
                  </a:schemeClr>
                </a:solidFill>
                <a:latin typeface="Lato"/>
              </a:rPr>
              <a:t>Outside Plant Cable Etiquette – Dos and Don’ts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17CD0D76-F33D-7D47-A3CE-1A3B1EE9D66A}"/>
              </a:ext>
            </a:extLst>
          </p:cNvPr>
          <p:cNvSpPr txBox="1">
            <a:spLocks/>
          </p:cNvSpPr>
          <p:nvPr/>
        </p:nvSpPr>
        <p:spPr>
          <a:xfrm>
            <a:off x="5903296" y="1186154"/>
            <a:ext cx="6074404" cy="5300769"/>
          </a:xfrm>
          <a:prstGeom prst="rect">
            <a:avLst/>
          </a:prstGeom>
        </p:spPr>
        <p:txBody>
          <a:bodyPr/>
          <a:lstStyle>
            <a:lvl1pPr marL="228536" indent="-228536" algn="l" defTabSz="91414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608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80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52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824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96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68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40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12" indent="-228536" algn="l" defTabSz="91414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072">
              <a:lnSpc>
                <a:spcPct val="100000"/>
              </a:lnSpc>
              <a:spcBef>
                <a:spcPts val="500"/>
              </a:spcBef>
              <a:buNone/>
            </a:pPr>
            <a:endParaRPr lang="en-US" sz="2200" b="1" spc="16" dirty="0">
              <a:solidFill>
                <a:srgbClr val="000000"/>
              </a:solidFill>
              <a:latin typeface="Lato" panose="020F0502020204030203" pitchFamily="34" charset="77"/>
              <a:sym typeface="Lato-Light"/>
            </a:endParaRPr>
          </a:p>
          <a:p>
            <a:pPr marL="0" indent="0" defTabSz="457072">
              <a:lnSpc>
                <a:spcPct val="100000"/>
              </a:lnSpc>
              <a:spcBef>
                <a:spcPts val="500"/>
              </a:spcBef>
              <a:buNone/>
            </a:pPr>
            <a:endParaRPr lang="en-US" sz="2200" b="1" spc="16" dirty="0">
              <a:solidFill>
                <a:srgbClr val="000000"/>
              </a:solidFill>
              <a:latin typeface="Lato" panose="020F0502020204030203" pitchFamily="34" charset="77"/>
              <a:sym typeface="Lato-Light"/>
            </a:endParaRPr>
          </a:p>
        </p:txBody>
      </p:sp>
      <p:sp>
        <p:nvSpPr>
          <p:cNvPr id="8" name="Create Passive…">
            <a:extLst>
              <a:ext uri="{FF2B5EF4-FFF2-40B4-BE49-F238E27FC236}">
                <a16:creationId xmlns:a16="http://schemas.microsoft.com/office/drawing/2014/main" id="{B05F5BCB-80E9-0542-917D-17BC3A337B16}"/>
              </a:ext>
            </a:extLst>
          </p:cNvPr>
          <p:cNvSpPr txBox="1"/>
          <p:nvPr/>
        </p:nvSpPr>
        <p:spPr>
          <a:xfrm>
            <a:off x="5113006" y="1217698"/>
            <a:ext cx="907963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90000"/>
              </a:lnSpc>
              <a:defRPr sz="8700" spc="-261">
                <a:latin typeface="+mn-lt"/>
                <a:ea typeface="+mn-ea"/>
                <a:cs typeface="+mn-cs"/>
                <a:sym typeface="Ubuntu Bold"/>
              </a:defRPr>
            </a:pPr>
            <a:r>
              <a:rPr lang="en-US" sz="3600" b="1" kern="0" spc="-131" dirty="0">
                <a:solidFill>
                  <a:srgbClr val="333E48">
                    <a:lumMod val="60000"/>
                    <a:lumOff val="40000"/>
                  </a:srgbClr>
                </a:solidFill>
                <a:latin typeface="Lato" panose="020F0502020204030203" pitchFamily="34" charset="77"/>
                <a:sym typeface="Ubuntu Bold"/>
              </a:rPr>
              <a:t>01</a:t>
            </a:r>
          </a:p>
        </p:txBody>
      </p:sp>
      <p:sp>
        <p:nvSpPr>
          <p:cNvPr id="9" name="Create Passive…">
            <a:extLst>
              <a:ext uri="{FF2B5EF4-FFF2-40B4-BE49-F238E27FC236}">
                <a16:creationId xmlns:a16="http://schemas.microsoft.com/office/drawing/2014/main" id="{65299CF4-B8EF-D346-9922-81338510A666}"/>
              </a:ext>
            </a:extLst>
          </p:cNvPr>
          <p:cNvSpPr txBox="1"/>
          <p:nvPr/>
        </p:nvSpPr>
        <p:spPr>
          <a:xfrm>
            <a:off x="5188038" y="2407179"/>
            <a:ext cx="907963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90000"/>
              </a:lnSpc>
              <a:defRPr sz="8700" spc="-261">
                <a:latin typeface="+mn-lt"/>
                <a:ea typeface="+mn-ea"/>
                <a:cs typeface="+mn-cs"/>
                <a:sym typeface="Ubuntu Bold"/>
              </a:defRPr>
            </a:pPr>
            <a:r>
              <a:rPr lang="en-US" sz="3600" b="1" kern="0" spc="-131" dirty="0">
                <a:solidFill>
                  <a:srgbClr val="333E48">
                    <a:lumMod val="60000"/>
                    <a:lumOff val="40000"/>
                  </a:srgbClr>
                </a:solidFill>
                <a:latin typeface="Lato" panose="020F0502020204030203" pitchFamily="34" charset="77"/>
                <a:sym typeface="Ubuntu Bold"/>
              </a:rPr>
              <a:t>02</a:t>
            </a:r>
          </a:p>
        </p:txBody>
      </p:sp>
      <p:sp>
        <p:nvSpPr>
          <p:cNvPr id="10" name="Create Passive…">
            <a:extLst>
              <a:ext uri="{FF2B5EF4-FFF2-40B4-BE49-F238E27FC236}">
                <a16:creationId xmlns:a16="http://schemas.microsoft.com/office/drawing/2014/main" id="{55D0194E-619C-A349-A91B-A68B4A49A135}"/>
              </a:ext>
            </a:extLst>
          </p:cNvPr>
          <p:cNvSpPr txBox="1"/>
          <p:nvPr/>
        </p:nvSpPr>
        <p:spPr>
          <a:xfrm>
            <a:off x="5188037" y="3541528"/>
            <a:ext cx="907963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90000"/>
              </a:lnSpc>
              <a:defRPr sz="8700" spc="-261">
                <a:latin typeface="+mn-lt"/>
                <a:ea typeface="+mn-ea"/>
                <a:cs typeface="+mn-cs"/>
                <a:sym typeface="Ubuntu Bold"/>
              </a:defRPr>
            </a:pPr>
            <a:r>
              <a:rPr lang="en-US" sz="3600" b="1" kern="0" spc="-131" dirty="0">
                <a:solidFill>
                  <a:srgbClr val="333E48">
                    <a:lumMod val="60000"/>
                    <a:lumOff val="40000"/>
                  </a:srgbClr>
                </a:solidFill>
                <a:latin typeface="Lato" panose="020F0502020204030203" pitchFamily="34" charset="77"/>
                <a:sym typeface="Ubuntu Bold"/>
              </a:rPr>
              <a:t>03</a:t>
            </a:r>
          </a:p>
        </p:txBody>
      </p:sp>
      <p:sp>
        <p:nvSpPr>
          <p:cNvPr id="11" name="Create Passive…">
            <a:extLst>
              <a:ext uri="{FF2B5EF4-FFF2-40B4-BE49-F238E27FC236}">
                <a16:creationId xmlns:a16="http://schemas.microsoft.com/office/drawing/2014/main" id="{34E0B0D4-ABB6-1C41-BE3F-4140E1148337}"/>
              </a:ext>
            </a:extLst>
          </p:cNvPr>
          <p:cNvSpPr txBox="1"/>
          <p:nvPr/>
        </p:nvSpPr>
        <p:spPr>
          <a:xfrm>
            <a:off x="5184863" y="4739278"/>
            <a:ext cx="907963" cy="54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90000"/>
              </a:lnSpc>
              <a:defRPr sz="8700" spc="-261">
                <a:latin typeface="+mn-lt"/>
                <a:ea typeface="+mn-ea"/>
                <a:cs typeface="+mn-cs"/>
                <a:sym typeface="Ubuntu Bold"/>
              </a:defRPr>
            </a:pPr>
            <a:r>
              <a:rPr lang="en-US" sz="3600" b="1" kern="0" spc="-131" dirty="0">
                <a:solidFill>
                  <a:srgbClr val="333E48">
                    <a:lumMod val="60000"/>
                    <a:lumOff val="40000"/>
                  </a:srgbClr>
                </a:solidFill>
                <a:latin typeface="Lato" panose="020F0502020204030203" pitchFamily="34" charset="77"/>
                <a:sym typeface="Ubuntu Bold"/>
              </a:rPr>
              <a:t>04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33330B-D34A-461D-9CB0-C34B253C85B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70</a:t>
            </a:fld>
            <a:endParaRPr lang="en-US" kern="0">
              <a:latin typeface="Ubuntu 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AD77D6-1977-4719-96CC-05A98317FF52}"/>
              </a:ext>
            </a:extLst>
          </p:cNvPr>
          <p:cNvSpPr/>
          <p:nvPr/>
        </p:nvSpPr>
        <p:spPr>
          <a:xfrm>
            <a:off x="6332003" y="1132576"/>
            <a:ext cx="5645697" cy="4186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12750">
              <a:lnSpc>
                <a:spcPct val="150000"/>
              </a:lnSpc>
              <a:tabLst>
                <a:tab pos="1854200" algn="l"/>
                <a:tab pos="2201069" algn="l"/>
              </a:tabLst>
              <a:defRPr/>
            </a:pPr>
            <a:r>
              <a:rPr lang="en-US" sz="2000" kern="0" spc="16" dirty="0">
                <a:solidFill>
                  <a:srgbClr val="121212"/>
                </a:solidFill>
                <a:latin typeface="Lato-Light"/>
                <a:sym typeface="Lato-Light"/>
              </a:rPr>
              <a:t>Know your cable – appropriate standards and tensile, bending, compressive properties</a:t>
            </a:r>
          </a:p>
          <a:p>
            <a:pPr defTabSz="412750">
              <a:lnSpc>
                <a:spcPct val="150000"/>
              </a:lnSpc>
              <a:tabLst>
                <a:tab pos="1854200" algn="l"/>
                <a:tab pos="2201069" algn="l"/>
              </a:tabLst>
              <a:defRPr/>
            </a:pPr>
            <a:endParaRPr lang="en-US" sz="2000" kern="0" spc="16" dirty="0">
              <a:solidFill>
                <a:srgbClr val="121212"/>
              </a:solidFill>
              <a:latin typeface="Lato-Light"/>
              <a:sym typeface="Lato-Light"/>
            </a:endParaRPr>
          </a:p>
          <a:p>
            <a:pPr defTabSz="412750">
              <a:lnSpc>
                <a:spcPct val="150000"/>
              </a:lnSpc>
              <a:tabLst>
                <a:tab pos="1854200" algn="l"/>
                <a:tab pos="2201069" algn="l"/>
              </a:tabLst>
              <a:defRPr/>
            </a:pPr>
            <a:r>
              <a:rPr lang="en-US" sz="2000" kern="0" spc="16" dirty="0">
                <a:solidFill>
                  <a:srgbClr val="121212"/>
                </a:solidFill>
                <a:latin typeface="Lato-Light"/>
                <a:sym typeface="Lato-Light"/>
              </a:rPr>
              <a:t>Avoid excessive bending, twisting, crushing</a:t>
            </a:r>
          </a:p>
          <a:p>
            <a:pPr defTabSz="412750">
              <a:lnSpc>
                <a:spcPct val="150000"/>
              </a:lnSpc>
              <a:tabLst>
                <a:tab pos="1854200" algn="l"/>
                <a:tab pos="2201069" algn="l"/>
              </a:tabLst>
              <a:defRPr/>
            </a:pPr>
            <a:endParaRPr lang="en-US" sz="2000" kern="0" spc="16" dirty="0">
              <a:solidFill>
                <a:srgbClr val="121212"/>
              </a:solidFill>
              <a:latin typeface="Lato-Light"/>
              <a:sym typeface="Lato-Light"/>
            </a:endParaRPr>
          </a:p>
          <a:p>
            <a:pPr defTabSz="412750">
              <a:lnSpc>
                <a:spcPct val="150000"/>
              </a:lnSpc>
              <a:tabLst>
                <a:tab pos="1854200" algn="l"/>
                <a:tab pos="2201069" algn="l"/>
              </a:tabLst>
              <a:defRPr/>
            </a:pPr>
            <a:r>
              <a:rPr lang="en-US" sz="2000" kern="0" spc="16" dirty="0">
                <a:solidFill>
                  <a:srgbClr val="121212"/>
                </a:solidFill>
                <a:latin typeface="Lato-Light"/>
                <a:sym typeface="Lato-Light"/>
              </a:rPr>
              <a:t>Different tips for pulled, blown, and aerial installation</a:t>
            </a:r>
          </a:p>
          <a:p>
            <a:pPr defTabSz="412750">
              <a:lnSpc>
                <a:spcPct val="150000"/>
              </a:lnSpc>
              <a:tabLst>
                <a:tab pos="1854200" algn="l"/>
                <a:tab pos="2201069" algn="l"/>
              </a:tabLst>
              <a:defRPr/>
            </a:pPr>
            <a:endParaRPr lang="en-US" sz="2000" kern="0" spc="16" dirty="0">
              <a:solidFill>
                <a:srgbClr val="121212"/>
              </a:solidFill>
              <a:latin typeface="Lato-Light"/>
              <a:sym typeface="Lato-Light"/>
            </a:endParaRPr>
          </a:p>
          <a:p>
            <a:pPr defTabSz="412750">
              <a:lnSpc>
                <a:spcPct val="150000"/>
              </a:lnSpc>
              <a:tabLst>
                <a:tab pos="1854200" algn="l"/>
                <a:tab pos="2201069" algn="l"/>
              </a:tabLst>
              <a:defRPr/>
            </a:pPr>
            <a:r>
              <a:rPr lang="en-US" sz="2000" kern="0" spc="16" dirty="0">
                <a:solidFill>
                  <a:srgbClr val="121212"/>
                </a:solidFill>
                <a:latin typeface="Lato-Light"/>
                <a:sym typeface="Lato-Light"/>
              </a:rPr>
              <a:t>When in doubt, seek out guidance!</a:t>
            </a:r>
          </a:p>
        </p:txBody>
      </p:sp>
    </p:spTree>
    <p:extLst>
      <p:ext uri="{BB962C8B-B14F-4D97-AF65-F5344CB8AC3E}">
        <p14:creationId xmlns:p14="http://schemas.microsoft.com/office/powerpoint/2010/main" val="739397965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849DD-D508-9941-B8DC-D26EBD38E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7" y="177800"/>
            <a:ext cx="10336420" cy="1143000"/>
          </a:xfrm>
        </p:spPr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FB4E5-74BE-C544-BA78-56751AD87161}"/>
              </a:ext>
            </a:extLst>
          </p:cNvPr>
          <p:cNvSpPr/>
          <p:nvPr/>
        </p:nvSpPr>
        <p:spPr>
          <a:xfrm>
            <a:off x="4219485" y="3049676"/>
            <a:ext cx="37530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/>
            <a:r>
              <a:rPr lang="en-US" sz="2400" b="1" kern="0" spc="16" dirty="0">
                <a:solidFill>
                  <a:srgbClr val="FFFFFF"/>
                </a:solidFill>
                <a:latin typeface="Lato" panose="020F0502020204030203" pitchFamily="34" charset="77"/>
                <a:sym typeface="Lato-Light"/>
              </a:rPr>
              <a:t>Brian Maxwell</a:t>
            </a:r>
          </a:p>
          <a:p>
            <a:pPr algn="ctr" defTabSz="412750" hangingPunct="0"/>
            <a:r>
              <a:rPr lang="en-US" sz="2400" b="1" kern="0" spc="16" dirty="0">
                <a:latin typeface="Lato" panose="020F0502020204030203" pitchFamily="34" charset="77"/>
                <a:sym typeface="Lato-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bmaxwell</a:t>
            </a:r>
            <a:r>
              <a:rPr lang="en-US" sz="2400" kern="0" spc="16" dirty="0">
                <a:latin typeface="Lato" panose="020F0502020204030203" pitchFamily="34" charset="77"/>
                <a:sym typeface="Lato-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@ofsoptics.com</a:t>
            </a:r>
            <a:r>
              <a:rPr lang="en-US" sz="2400" kern="0" spc="16" dirty="0">
                <a:latin typeface="Lato" panose="020F0502020204030203" pitchFamily="34" charset="77"/>
                <a:sym typeface="Lato-Light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87C44-8F0C-489C-B104-1F8C675D02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951835" y="3270250"/>
            <a:ext cx="189155" cy="194925"/>
          </a:xfrm>
        </p:spPr>
        <p:txBody>
          <a:bodyPr/>
          <a:lstStyle/>
          <a:p>
            <a:pPr defTabSz="412750" hangingPunct="0"/>
            <a:fld id="{86CB4B4D-7CA3-9044-876B-883B54F8677D}" type="slidenum">
              <a:rPr lang="en-US" kern="0">
                <a:latin typeface="Ubuntu Bold"/>
              </a:rPr>
              <a:pPr defTabSz="412750" hangingPunct="0"/>
              <a:t>71</a:t>
            </a:fld>
            <a:endParaRPr lang="en-US" kern="0">
              <a:latin typeface="Ubuntu Bold"/>
            </a:endParaRPr>
          </a:p>
        </p:txBody>
      </p:sp>
    </p:spTree>
    <p:extLst>
      <p:ext uri="{BB962C8B-B14F-4D97-AF65-F5344CB8AC3E}">
        <p14:creationId xmlns:p14="http://schemas.microsoft.com/office/powerpoint/2010/main" val="36685591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60182" y="2782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/>
              <a:t>AllWave</a:t>
            </a:r>
            <a:r>
              <a:rPr lang="en-US" sz="2000" dirty="0"/>
              <a:t>®+ and </a:t>
            </a:r>
            <a:r>
              <a:rPr lang="en-US" sz="2000" dirty="0" err="1"/>
              <a:t>AllWave</a:t>
            </a:r>
            <a:r>
              <a:rPr lang="en-US" sz="2000" dirty="0"/>
              <a:t> One Fibers</a:t>
            </a:r>
            <a:br>
              <a:rPr lang="en-US" sz="2000" dirty="0"/>
            </a:br>
            <a:r>
              <a:rPr lang="en-US" sz="2000" i="1" dirty="0">
                <a:solidFill>
                  <a:schemeClr val="tx1"/>
                </a:solidFill>
              </a:rPr>
              <a:t>The next generations of single mode fiber</a:t>
            </a:r>
            <a:br>
              <a:rPr lang="en-US" sz="2000" dirty="0"/>
            </a:b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FC4BB-373F-C921-B171-E42C3A56B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johngeorge\AppData\Local\Microsoft\Windows\Temporary Internet Files\Content.Outlook\TWR1L7IX\AllWave Fibe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4912" y="4580949"/>
            <a:ext cx="1886472" cy="50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514" y="2703078"/>
            <a:ext cx="2145950" cy="61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2022231" y="2616018"/>
            <a:ext cx="2002240" cy="52901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G.657.A1bend loss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22231" y="5765433"/>
            <a:ext cx="1999572" cy="3158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G.652.D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22231" y="5180391"/>
            <a:ext cx="1999572" cy="57610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13% -33% lower loss than G.652.D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022231" y="3496391"/>
            <a:ext cx="1999572" cy="553998"/>
          </a:xfrm>
          <a:prstGeom prst="rect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 w="12700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schemeClr val="bg1"/>
                </a:solidFill>
              </a:rPr>
              <a:t>Full Spectrum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>
                <a:solidFill>
                  <a:schemeClr val="bg1"/>
                </a:solidFill>
              </a:rPr>
              <a:t>Zero Water Peak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022231" y="4034287"/>
            <a:ext cx="1999572" cy="576103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9.2 MFD for seamless splicing and testing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22231" y="4601374"/>
            <a:ext cx="1999572" cy="57610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100% Synthetic Silica </a:t>
            </a:r>
          </a:p>
          <a:p>
            <a:pPr algn="ctr"/>
            <a:r>
              <a:rPr lang="en-US" sz="1400" b="1" dirty="0"/>
              <a:t>Pure Reliable Glass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9486" y="3113313"/>
            <a:ext cx="2002240" cy="405334"/>
          </a:xfrm>
          <a:prstGeom prst="rect">
            <a:avLst/>
          </a:prstGeom>
          <a:solidFill>
            <a:srgbClr val="80008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33% better PMD LDV (0.04)</a:t>
            </a:r>
            <a:endParaRPr lang="en-US" sz="11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8441590" y="4704758"/>
            <a:ext cx="1121449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16 mm min bend radius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659420" y="2977333"/>
            <a:ext cx="96210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/>
              <a:t>10 mm min bend radius</a:t>
            </a:r>
          </a:p>
        </p:txBody>
      </p:sp>
      <p:sp>
        <p:nvSpPr>
          <p:cNvPr id="49" name="Oval 48"/>
          <p:cNvSpPr/>
          <p:nvPr/>
        </p:nvSpPr>
        <p:spPr>
          <a:xfrm>
            <a:off x="7598855" y="2827439"/>
            <a:ext cx="537034" cy="544591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009486" y="1843791"/>
            <a:ext cx="2002240" cy="78524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Even lower bend loss</a:t>
            </a:r>
          </a:p>
          <a:p>
            <a:pPr algn="ctr"/>
            <a:r>
              <a:rPr lang="en-US" sz="1400" b="1" dirty="0"/>
              <a:t>(30% lower than </a:t>
            </a:r>
            <a:r>
              <a:rPr lang="en-US" sz="1400" b="1" dirty="0" err="1"/>
              <a:t>AllWave</a:t>
            </a:r>
            <a:r>
              <a:rPr lang="en-US" sz="1400" b="1" dirty="0"/>
              <a:t> + fiber)</a:t>
            </a:r>
          </a:p>
        </p:txBody>
      </p:sp>
      <p:sp>
        <p:nvSpPr>
          <p:cNvPr id="37" name="Rectangle 36"/>
          <p:cNvSpPr/>
          <p:nvPr/>
        </p:nvSpPr>
        <p:spPr>
          <a:xfrm>
            <a:off x="2009486" y="1285879"/>
            <a:ext cx="1992496" cy="549218"/>
          </a:xfrm>
          <a:prstGeom prst="rect">
            <a:avLst/>
          </a:prstGeom>
          <a:solidFill>
            <a:srgbClr val="0000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pPr algn="ctr"/>
            <a:r>
              <a:rPr lang="en-US" sz="1200" b="1" dirty="0"/>
              <a:t>15% lower loss for up to 15% longer reach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514" y="1813509"/>
            <a:ext cx="2243082" cy="64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>
          <a:xfrm>
            <a:off x="7552957" y="4484795"/>
            <a:ext cx="815156" cy="809258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ight Brace 1"/>
          <p:cNvSpPr/>
          <p:nvPr/>
        </p:nvSpPr>
        <p:spPr>
          <a:xfrm>
            <a:off x="4234223" y="3518647"/>
            <a:ext cx="525959" cy="256261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/>
          <p:cNvSpPr/>
          <p:nvPr/>
        </p:nvSpPr>
        <p:spPr>
          <a:xfrm>
            <a:off x="4234223" y="2703079"/>
            <a:ext cx="525959" cy="7933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Brace 47"/>
          <p:cNvSpPr/>
          <p:nvPr/>
        </p:nvSpPr>
        <p:spPr>
          <a:xfrm>
            <a:off x="4234222" y="1285880"/>
            <a:ext cx="525959" cy="1417198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5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47" grpId="0" animBg="1"/>
      <p:bldP spid="49" grpId="0" animBg="1"/>
      <p:bldP spid="27" grpId="0" animBg="1"/>
      <p:bldP spid="37" grpId="0" animBg="1"/>
      <p:bldP spid="3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OFS </a:t>
            </a:r>
            <a:r>
              <a:rPr lang="en-US" sz="2200" dirty="0" err="1"/>
              <a:t>AllWave</a:t>
            </a:r>
            <a:r>
              <a:rPr lang="en-US" sz="2200" baseline="30000" dirty="0"/>
              <a:t>®</a:t>
            </a:r>
            <a:r>
              <a:rPr lang="en-US" sz="2200" dirty="0"/>
              <a:t>+ Fiber advantages vs. others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449484"/>
              </p:ext>
            </p:extLst>
          </p:nvPr>
        </p:nvGraphicFramePr>
        <p:xfrm>
          <a:off x="521738" y="1349447"/>
          <a:ext cx="10515599" cy="4159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2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7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6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37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Parameter</a:t>
                      </a:r>
                    </a:p>
                  </a:txBody>
                  <a:tcPr marT="45727" marB="45727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Desired</a:t>
                      </a:r>
                    </a:p>
                  </a:txBody>
                  <a:tcPr marT="45727" marB="45727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27" marB="45727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460">
                <a:tc>
                  <a:txBody>
                    <a:bodyPr/>
                    <a:lstStyle/>
                    <a:p>
                      <a:r>
                        <a:rPr lang="en-US" sz="1600" dirty="0"/>
                        <a:t>Optical</a:t>
                      </a:r>
                      <a:r>
                        <a:rPr lang="en-US" sz="1600" baseline="0" dirty="0"/>
                        <a:t> Spectrum</a:t>
                      </a:r>
                      <a:endParaRPr lang="en-US" sz="16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100% ZWP, </a:t>
                      </a:r>
                    </a:p>
                    <a:p>
                      <a:r>
                        <a:rPr lang="en-US" sz="1600" dirty="0"/>
                        <a:t>5 wavelength</a:t>
                      </a:r>
                      <a:r>
                        <a:rPr lang="en-US" sz="1600" baseline="0" dirty="0"/>
                        <a:t>s </a:t>
                      </a:r>
                      <a:r>
                        <a:rPr lang="en-US" sz="1600" dirty="0"/>
                        <a:t>specified loss 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In-cable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T="45727" marB="45727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566">
                <a:tc>
                  <a:txBody>
                    <a:bodyPr/>
                    <a:lstStyle/>
                    <a:p>
                      <a:r>
                        <a:rPr lang="en-US" sz="1600" dirty="0"/>
                        <a:t>Bending</a:t>
                      </a:r>
                      <a:r>
                        <a:rPr lang="en-US" sz="1600" baseline="0" dirty="0"/>
                        <a:t> Performance</a:t>
                      </a:r>
                      <a:endParaRPr lang="en-US" sz="16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AllWave</a:t>
                      </a:r>
                      <a:r>
                        <a:rPr lang="en-US" sz="1600" dirty="0"/>
                        <a:t>+</a:t>
                      </a:r>
                      <a:r>
                        <a:rPr lang="en-US" sz="1600" baseline="0" dirty="0"/>
                        <a:t> Fiber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G.657A1 bend insensitive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9.2 micron MFD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T="45727" marB="45727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566">
                <a:tc>
                  <a:txBody>
                    <a:bodyPr/>
                    <a:lstStyle/>
                    <a:p>
                      <a:r>
                        <a:rPr lang="en-US" sz="1600" dirty="0"/>
                        <a:t>PMD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Extensive </a:t>
                      </a:r>
                    </a:p>
                    <a:p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in-cable </a:t>
                      </a:r>
                      <a:r>
                        <a:rPr lang="en-US" sz="1600" dirty="0"/>
                        <a:t>performance and specification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T="45727" marB="45727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667">
                <a:tc>
                  <a:txBody>
                    <a:bodyPr/>
                    <a:lstStyle/>
                    <a:p>
                      <a:r>
                        <a:rPr lang="en-US" sz="1600" dirty="0"/>
                        <a:t>Glass Material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100% pure synthetic silica core and cladding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T="45727" marB="45727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730">
                <a:tc>
                  <a:txBody>
                    <a:bodyPr/>
                    <a:lstStyle/>
                    <a:p>
                      <a:r>
                        <a:rPr lang="en-US" sz="1600" dirty="0"/>
                        <a:t>Mechanical Reliability</a:t>
                      </a:r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Dynamic</a:t>
                      </a:r>
                      <a:r>
                        <a:rPr lang="en-US" sz="1600" baseline="0" dirty="0"/>
                        <a:t> fatigue performance.  Excellent coating reliability </a:t>
                      </a:r>
                      <a:endParaRPr lang="en-US" sz="16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sym typeface="Wingdings"/>
                        </a:rPr>
                        <a:t>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 marT="45727" marB="45727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3ED8-0A28-144B-8090-401152FB9154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2841" y="1509769"/>
            <a:ext cx="2279716" cy="6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4976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1_Office Theme">
  <a:themeElements>
    <a:clrScheme name="OFS Colors">
      <a:dk1>
        <a:srgbClr val="000000"/>
      </a:dk1>
      <a:lt1>
        <a:srgbClr val="FFFFFF"/>
      </a:lt1>
      <a:dk2>
        <a:srgbClr val="273138"/>
      </a:dk2>
      <a:lt2>
        <a:srgbClr val="DCDEDE"/>
      </a:lt2>
      <a:accent1>
        <a:srgbClr val="D13239"/>
      </a:accent1>
      <a:accent2>
        <a:srgbClr val="333E48"/>
      </a:accent2>
      <a:accent3>
        <a:srgbClr val="5C6670"/>
      </a:accent3>
      <a:accent4>
        <a:srgbClr val="7D868C"/>
      </a:accent4>
      <a:accent5>
        <a:srgbClr val="A4A9AD"/>
      </a:accent5>
      <a:accent6>
        <a:srgbClr val="C3C6C8"/>
      </a:accent6>
      <a:hlink>
        <a:srgbClr val="D1D3D3"/>
      </a:hlink>
      <a:folHlink>
        <a:srgbClr val="28BE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OFS Colors">
      <a:dk1>
        <a:srgbClr val="000000"/>
      </a:dk1>
      <a:lt1>
        <a:srgbClr val="FFFFFF"/>
      </a:lt1>
      <a:dk2>
        <a:srgbClr val="273138"/>
      </a:dk2>
      <a:lt2>
        <a:srgbClr val="DCDEDE"/>
      </a:lt2>
      <a:accent1>
        <a:srgbClr val="D13239"/>
      </a:accent1>
      <a:accent2>
        <a:srgbClr val="333E48"/>
      </a:accent2>
      <a:accent3>
        <a:srgbClr val="5C6670"/>
      </a:accent3>
      <a:accent4>
        <a:srgbClr val="7D868C"/>
      </a:accent4>
      <a:accent5>
        <a:srgbClr val="A4A9AD"/>
      </a:accent5>
      <a:accent6>
        <a:srgbClr val="C3C6C8"/>
      </a:accent6>
      <a:hlink>
        <a:srgbClr val="D1D3D3"/>
      </a:hlink>
      <a:folHlink>
        <a:srgbClr val="28BEF0"/>
      </a:folHlink>
    </a:clrScheme>
    <a:fontScheme name="White">
      <a:majorFont>
        <a:latin typeface="Ubuntu Bold"/>
        <a:ea typeface="Ubuntu Bold"/>
        <a:cs typeface="Ubuntu Bold"/>
      </a:majorFont>
      <a:minorFont>
        <a:latin typeface="Ubuntu Bold"/>
        <a:ea typeface="Ubuntu Bold"/>
        <a:cs typeface="Ubuntu 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A163F"/>
            </a:solidFill>
            <a:effectLst/>
            <a:uFillTx/>
            <a:latin typeface="Raleway"/>
            <a:ea typeface="Raleway"/>
            <a:cs typeface="Raleway"/>
            <a:sym typeface="Raleway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5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32" normalizeH="0" baseline="0">
            <a:ln>
              <a:noFill/>
            </a:ln>
            <a:solidFill>
              <a:srgbClr val="121212"/>
            </a:solidFill>
            <a:effectLst/>
            <a:uFillTx/>
            <a:latin typeface="Lato-Light"/>
            <a:ea typeface="Lato-Light"/>
            <a:cs typeface="Lato-Light"/>
            <a:sym typeface="Lato-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1B3CECF71CB54DA79F383939D66785" ma:contentTypeVersion="14" ma:contentTypeDescription="Create a new document." ma:contentTypeScope="" ma:versionID="292988b6763c20013502ed4672660b39">
  <xsd:schema xmlns:xsd="http://www.w3.org/2001/XMLSchema" xmlns:xs="http://www.w3.org/2001/XMLSchema" xmlns:p="http://schemas.microsoft.com/office/2006/metadata/properties" xmlns:ns2="799bea9c-3efc-49e6-bc55-d23cd5331c9d" xmlns:ns3="f6ca6f12-948a-4c6d-b53a-3364616c4aa1" targetNamespace="http://schemas.microsoft.com/office/2006/metadata/properties" ma:root="true" ma:fieldsID="248ffa38684534ee49ed34989b215011" ns2:_="" ns3:_="">
    <xsd:import namespace="799bea9c-3efc-49e6-bc55-d23cd5331c9d"/>
    <xsd:import namespace="f6ca6f12-948a-4c6d-b53a-3364616c4a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astUpdate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bea9c-3efc-49e6-bc55-d23cd5331c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87c06c2-52d3-47b3-91c2-949c8a7586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astUpdated" ma:index="19" nillable="true" ma:displayName="Last Updated" ma:format="DateOnly" ma:internalName="LastUpda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a6f12-948a-4c6d-b53a-3364616c4aa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91c45c8-c99c-43ed-bf28-82e1ff9376dd}" ma:internalName="TaxCatchAll" ma:showField="CatchAllData" ma:web="f6ca6f12-948a-4c6d-b53a-3364616c4a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99bea9c-3efc-49e6-bc55-d23cd5331c9d">
      <Terms xmlns="http://schemas.microsoft.com/office/infopath/2007/PartnerControls"/>
    </lcf76f155ced4ddcb4097134ff3c332f>
    <LastUpdated xmlns="799bea9c-3efc-49e6-bc55-d23cd5331c9d" xsi:nil="true"/>
    <TaxCatchAll xmlns="f6ca6f12-948a-4c6d-b53a-3364616c4aa1" xsi:nil="true"/>
  </documentManagement>
</p:properties>
</file>

<file path=customXml/itemProps1.xml><?xml version="1.0" encoding="utf-8"?>
<ds:datastoreItem xmlns:ds="http://schemas.openxmlformats.org/officeDocument/2006/customXml" ds:itemID="{C3932018-4E85-4CBD-81E1-54387637258C}"/>
</file>

<file path=customXml/itemProps2.xml><?xml version="1.0" encoding="utf-8"?>
<ds:datastoreItem xmlns:ds="http://schemas.openxmlformats.org/officeDocument/2006/customXml" ds:itemID="{0A7DDE6E-D1BA-498B-B9A0-6D3AEB0EE0E0}"/>
</file>

<file path=customXml/itemProps3.xml><?xml version="1.0" encoding="utf-8"?>
<ds:datastoreItem xmlns:ds="http://schemas.openxmlformats.org/officeDocument/2006/customXml" ds:itemID="{F9DD660E-49D6-4710-B120-8F24F8FF6A18}"/>
</file>

<file path=docProps/app.xml><?xml version="1.0" encoding="utf-8"?>
<Properties xmlns="http://schemas.openxmlformats.org/officeDocument/2006/extended-properties" xmlns:vt="http://schemas.openxmlformats.org/officeDocument/2006/docPropsVTypes">
  <TotalTime>13239</TotalTime>
  <Words>2422</Words>
  <Application>Microsoft Office PowerPoint</Application>
  <PresentationFormat>Widescreen</PresentationFormat>
  <Paragraphs>578</Paragraphs>
  <Slides>71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5" baseType="lpstr">
      <vt:lpstr>Arial</vt:lpstr>
      <vt:lpstr>Calibri</vt:lpstr>
      <vt:lpstr>Franklin Gothic Book</vt:lpstr>
      <vt:lpstr>Helvetica Neue Light</vt:lpstr>
      <vt:lpstr>Lato</vt:lpstr>
      <vt:lpstr>Lato Bold</vt:lpstr>
      <vt:lpstr>Lato Regular</vt:lpstr>
      <vt:lpstr>Lato-Light</vt:lpstr>
      <vt:lpstr>Raleway</vt:lpstr>
      <vt:lpstr>Times New Roman</vt:lpstr>
      <vt:lpstr>Ubuntu Bold</vt:lpstr>
      <vt:lpstr>Wingdings</vt:lpstr>
      <vt:lpstr>1_Office Theme</vt:lpstr>
      <vt:lpstr>White</vt:lpstr>
      <vt:lpstr>Introduction to microcables</vt:lpstr>
      <vt:lpstr>OFS – Stable, Reliable, Customer Focused Worldwide Resources</vt:lpstr>
      <vt:lpstr>An Original Inventor of Fiber</vt:lpstr>
      <vt:lpstr>How we’ve changed the world</vt:lpstr>
      <vt:lpstr>Industry Stewards</vt:lpstr>
      <vt:lpstr>Bend loss vs wavelength and radius</vt:lpstr>
      <vt:lpstr>Bending Loss will become an even Bigger Challenge Increasing 2 to 4 times from Current Systems</vt:lpstr>
      <vt:lpstr>AllWave®+ and AllWave One Fibers The next generations of single mode fiber </vt:lpstr>
      <vt:lpstr>OFS AllWave®+ Fiber advantages vs. others</vt:lpstr>
      <vt:lpstr>Microcables</vt:lpstr>
      <vt:lpstr>Do you know where all of your customers are?  </vt:lpstr>
      <vt:lpstr>Microcables and microducts</vt:lpstr>
      <vt:lpstr>Why do we need more pathways? </vt:lpstr>
      <vt:lpstr>Microcables / Microduct Applications</vt:lpstr>
      <vt:lpstr>Additional advantages of microcables</vt:lpstr>
      <vt:lpstr>Compact Cabling Can Reduce Total Installed Costs</vt:lpstr>
      <vt:lpstr>Evolution of optical cable</vt:lpstr>
      <vt:lpstr>OFS Loose Tube microcable lineup</vt:lpstr>
      <vt:lpstr>Performance criteria (1-5, 5 is best)</vt:lpstr>
      <vt:lpstr>RollR – the first Rollable Ribbon microcable</vt:lpstr>
      <vt:lpstr>How to specify microcables and microducts</vt:lpstr>
      <vt:lpstr>Installation basics</vt:lpstr>
      <vt:lpstr>Microcable limitations</vt:lpstr>
      <vt:lpstr>Tools available</vt:lpstr>
      <vt:lpstr>Summary</vt:lpstr>
      <vt:lpstr>PowerPoint Presentation</vt:lpstr>
      <vt:lpstr>PowerPoint Presentation</vt:lpstr>
      <vt:lpstr>PowerPoint Presentation</vt:lpstr>
      <vt:lpstr>PowerPoint Presentation</vt:lpstr>
      <vt:lpstr>The fiber is the network™  The cable protects it </vt:lpstr>
      <vt:lpstr>PowerPoint Presentation</vt:lpstr>
      <vt:lpstr>Fiber and Cable Standards</vt:lpstr>
      <vt:lpstr>Cable limitations</vt:lpstr>
      <vt:lpstr>Fiber strength</vt:lpstr>
      <vt:lpstr>How pure is OFS glass?</vt:lpstr>
      <vt:lpstr>Cable etiquette for Tension</vt:lpstr>
      <vt:lpstr>Cable etiquette for Tension</vt:lpstr>
      <vt:lpstr>PowerPoint Presentation</vt:lpstr>
      <vt:lpstr>Cable etiquette for Tension – dos and don’ts</vt:lpstr>
      <vt:lpstr>Cable etiquette for Tension</vt:lpstr>
      <vt:lpstr>Cable limitations</vt:lpstr>
      <vt:lpstr>Fiber bending properties</vt:lpstr>
      <vt:lpstr>Microbending and macrobending</vt:lpstr>
      <vt:lpstr>PowerPoint Presentation</vt:lpstr>
      <vt:lpstr>Outside Plant Cable Etiquette - Bending</vt:lpstr>
      <vt:lpstr>Outside Plant Cable Etiquette</vt:lpstr>
      <vt:lpstr>PowerPoint Presentation</vt:lpstr>
      <vt:lpstr>Outside Plant Cable Etiquette - Bending </vt:lpstr>
      <vt:lpstr>Outside Plant Cable Etiquette - Bending</vt:lpstr>
      <vt:lpstr>Outside Plant Cable Etiquette - Bending</vt:lpstr>
      <vt:lpstr>Outside Plant Cable Etiquette - Bending</vt:lpstr>
      <vt:lpstr>Outside Plant Cable Etiquette - Bending</vt:lpstr>
      <vt:lpstr>Storage coils dos and don’ts</vt:lpstr>
      <vt:lpstr>Outside Plant Cable Etiquette – Storage coils</vt:lpstr>
      <vt:lpstr>PowerPoint Presentation</vt:lpstr>
      <vt:lpstr>PowerPoint Presentation</vt:lpstr>
      <vt:lpstr>Figure 8 dos and don’ts</vt:lpstr>
      <vt:lpstr>PowerPoint Presentation</vt:lpstr>
      <vt:lpstr>Figure 8 dos and don’ts</vt:lpstr>
      <vt:lpstr>Cable Blowing</vt:lpstr>
      <vt:lpstr>Cable blowing dos and don’ts</vt:lpstr>
      <vt:lpstr>Cable blowing dos and don’ts</vt:lpstr>
      <vt:lpstr>Cable blowing dos and don’ts</vt:lpstr>
      <vt:lpstr>Cable blowing dos and don’ts</vt:lpstr>
      <vt:lpstr>PowerPoint Presentation</vt:lpstr>
      <vt:lpstr>Aerial Lashed Networks  - cable etiquette</vt:lpstr>
      <vt:lpstr>ADSS installation – proper ADSS etiquette</vt:lpstr>
      <vt:lpstr>ADSS installations – crushing dos and don’ts</vt:lpstr>
      <vt:lpstr>ADSS installations – twisting dos and don’ts</vt:lpstr>
      <vt:lpstr>PowerPoint Presentation</vt:lpstr>
      <vt:lpstr>For More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Boxer, Mark A (Mark)</cp:lastModifiedBy>
  <cp:revision>546</cp:revision>
  <cp:lastPrinted>2012-09-02T06:03:49Z</cp:lastPrinted>
  <dcterms:created xsi:type="dcterms:W3CDTF">2011-11-09T15:09:47Z</dcterms:created>
  <dcterms:modified xsi:type="dcterms:W3CDTF">2023-03-23T20:56:37Z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0x010100121B3CECF71CB54DA79F383939D66785</vt:lpwstr>
  </property>
</Properties>
</file>